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1"/>
  </p:notesMasterIdLst>
  <p:sldIdLst>
    <p:sldId id="256" r:id="rId2"/>
    <p:sldId id="257" r:id="rId3"/>
    <p:sldId id="296" r:id="rId4"/>
    <p:sldId id="301" r:id="rId5"/>
    <p:sldId id="300" r:id="rId6"/>
    <p:sldId id="304" r:id="rId7"/>
    <p:sldId id="297" r:id="rId8"/>
    <p:sldId id="279" r:id="rId9"/>
    <p:sldId id="305" r:id="rId10"/>
    <p:sldId id="306" r:id="rId11"/>
    <p:sldId id="311" r:id="rId12"/>
    <p:sldId id="298" r:id="rId13"/>
    <p:sldId id="307" r:id="rId14"/>
    <p:sldId id="308" r:id="rId15"/>
    <p:sldId id="309" r:id="rId16"/>
    <p:sldId id="310" r:id="rId17"/>
    <p:sldId id="274"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5" r:id="rId33"/>
    <p:sldId id="276" r:id="rId34"/>
    <p:sldId id="277" r:id="rId35"/>
    <p:sldId id="278" r:id="rId36"/>
    <p:sldId id="280" r:id="rId37"/>
    <p:sldId id="281" r:id="rId38"/>
    <p:sldId id="282" r:id="rId39"/>
    <p:sldId id="283" r:id="rId40"/>
    <p:sldId id="284" r:id="rId41"/>
    <p:sldId id="285" r:id="rId42"/>
    <p:sldId id="286" r:id="rId43"/>
    <p:sldId id="287" r:id="rId44"/>
    <p:sldId id="288" r:id="rId45"/>
    <p:sldId id="290" r:id="rId46"/>
    <p:sldId id="291" r:id="rId47"/>
    <p:sldId id="292" r:id="rId48"/>
    <p:sldId id="293" r:id="rId49"/>
    <p:sldId id="294"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Lora" pitchFamily="2" charset="0"/>
      <p:regular r:id="rId57"/>
      <p:bold r:id="rId58"/>
      <p:italic r:id="rId59"/>
      <p:boldItalic r:id="rId60"/>
    </p:embeddedFont>
    <p:embeddedFont>
      <p:font typeface="Quattrocento Sans" panose="020B05020500000200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D3E0341-BC85-44C6-BC8E-E43FD22DF755}">
          <p14:sldIdLst>
            <p14:sldId id="256"/>
            <p14:sldId id="257"/>
            <p14:sldId id="296"/>
            <p14:sldId id="301"/>
            <p14:sldId id="300"/>
            <p14:sldId id="304"/>
            <p14:sldId id="297"/>
            <p14:sldId id="279"/>
            <p14:sldId id="305"/>
            <p14:sldId id="306"/>
            <p14:sldId id="311"/>
            <p14:sldId id="298"/>
            <p14:sldId id="307"/>
            <p14:sldId id="308"/>
            <p14:sldId id="309"/>
            <p14:sldId id="310"/>
            <p14:sldId id="274"/>
            <p14:sldId id="260"/>
            <p14:sldId id="261"/>
            <p14:sldId id="262"/>
            <p14:sldId id="263"/>
            <p14:sldId id="264"/>
            <p14:sldId id="265"/>
            <p14:sldId id="266"/>
            <p14:sldId id="267"/>
            <p14:sldId id="268"/>
            <p14:sldId id="269"/>
            <p14:sldId id="270"/>
            <p14:sldId id="271"/>
            <p14:sldId id="272"/>
            <p14:sldId id="273"/>
            <p14:sldId id="275"/>
            <p14:sldId id="276"/>
            <p14:sldId id="277"/>
            <p14:sldId id="278"/>
            <p14:sldId id="280"/>
            <p14:sldId id="281"/>
            <p14:sldId id="282"/>
            <p14:sldId id="283"/>
            <p14:sldId id="284"/>
            <p14:sldId id="285"/>
            <p14:sldId id="286"/>
            <p14:sldId id="287"/>
            <p14:sldId id="288"/>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ECC0D0-C40F-4E3D-91A3-DE4ED6BDCEDA}" v="2460" dt="2022-12-10T22:41:38.507"/>
  </p1510:revLst>
</p1510:revInfo>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57" autoAdjust="0"/>
  </p:normalViewPr>
  <p:slideViewPr>
    <p:cSldViewPr snapToGrid="0">
      <p:cViewPr>
        <p:scale>
          <a:sx n="90" d="100"/>
          <a:sy n="90" d="100"/>
        </p:scale>
        <p:origin x="798" y="102"/>
      </p:cViewPr>
      <p:guideLst/>
    </p:cSldViewPr>
  </p:slideViewPr>
  <p:notesTextViewPr>
    <p:cViewPr>
      <p:scale>
        <a:sx n="1" d="1"/>
        <a:sy n="1" d="1"/>
      </p:scale>
      <p:origin x="0" y="-3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z Sousa Demétrio" userId="b0dd1413-58da-4662-8947-89f697c3c850" providerId="ADAL" clId="{F9ECC0D0-C40F-4E3D-91A3-DE4ED6BDCEDA}"/>
    <pc:docChg chg="undo redo custSel addSld delSld modSld sldOrd modMainMaster addSection delSection modSection">
      <pc:chgData name="Beatriz Sousa Demétrio" userId="b0dd1413-58da-4662-8947-89f697c3c850" providerId="ADAL" clId="{F9ECC0D0-C40F-4E3D-91A3-DE4ED6BDCEDA}" dt="2022-12-10T23:13:35.749" v="4819" actId="1076"/>
      <pc:docMkLst>
        <pc:docMk/>
      </pc:docMkLst>
      <pc:sldChg chg="addSp delSp modSp mod ord modTransition">
        <pc:chgData name="Beatriz Sousa Demétrio" userId="b0dd1413-58da-4662-8947-89f697c3c850" providerId="ADAL" clId="{F9ECC0D0-C40F-4E3D-91A3-DE4ED6BDCEDA}" dt="2022-12-04T22:40:38.158" v="1786" actId="1076"/>
        <pc:sldMkLst>
          <pc:docMk/>
          <pc:sldMk cId="0" sldId="256"/>
        </pc:sldMkLst>
        <pc:spChg chg="add mod">
          <ac:chgData name="Beatriz Sousa Demétrio" userId="b0dd1413-58da-4662-8947-89f697c3c850" providerId="ADAL" clId="{F9ECC0D0-C40F-4E3D-91A3-DE4ED6BDCEDA}" dt="2022-12-04T22:40:32.098" v="1785" actId="14100"/>
          <ac:spMkLst>
            <pc:docMk/>
            <pc:sldMk cId="0" sldId="256"/>
            <ac:spMk id="2" creationId="{8FC34DCA-9D93-0907-4C3B-DFAA93EEAD29}"/>
          </ac:spMkLst>
        </pc:spChg>
        <pc:spChg chg="add mod">
          <ac:chgData name="Beatriz Sousa Demétrio" userId="b0dd1413-58da-4662-8947-89f697c3c850" providerId="ADAL" clId="{F9ECC0D0-C40F-4E3D-91A3-DE4ED6BDCEDA}" dt="2022-10-31T16:59:05.609" v="1221" actId="2711"/>
          <ac:spMkLst>
            <pc:docMk/>
            <pc:sldMk cId="0" sldId="256"/>
            <ac:spMk id="5" creationId="{8773475B-0F56-A212-4FA6-642CA324ED92}"/>
          </ac:spMkLst>
        </pc:spChg>
        <pc:spChg chg="add mod">
          <ac:chgData name="Beatriz Sousa Demétrio" userId="b0dd1413-58da-4662-8947-89f697c3c850" providerId="ADAL" clId="{F9ECC0D0-C40F-4E3D-91A3-DE4ED6BDCEDA}" dt="2022-11-28T13:46:43.079" v="1312" actId="20577"/>
          <ac:spMkLst>
            <pc:docMk/>
            <pc:sldMk cId="0" sldId="256"/>
            <ac:spMk id="6" creationId="{36802FC4-3E9C-6AD8-9EA1-FA0B2621B2FC}"/>
          </ac:spMkLst>
        </pc:spChg>
        <pc:spChg chg="add del mod">
          <ac:chgData name="Beatriz Sousa Demétrio" userId="b0dd1413-58da-4662-8947-89f697c3c850" providerId="ADAL" clId="{F9ECC0D0-C40F-4E3D-91A3-DE4ED6BDCEDA}" dt="2022-12-04T22:39:26.998" v="1763"/>
          <ac:spMkLst>
            <pc:docMk/>
            <pc:sldMk cId="0" sldId="256"/>
            <ac:spMk id="7" creationId="{8465119E-3D42-D55B-E02E-722A8CBE6C9B}"/>
          </ac:spMkLst>
        </pc:spChg>
        <pc:spChg chg="add del">
          <ac:chgData name="Beatriz Sousa Demétrio" userId="b0dd1413-58da-4662-8947-89f697c3c850" providerId="ADAL" clId="{F9ECC0D0-C40F-4E3D-91A3-DE4ED6BDCEDA}" dt="2022-10-31T15:20:00.005" v="340" actId="22"/>
          <ac:spMkLst>
            <pc:docMk/>
            <pc:sldMk cId="0" sldId="256"/>
            <ac:spMk id="8" creationId="{D517A5F9-A892-0DCB-8EC4-9A57E73D1F3D}"/>
          </ac:spMkLst>
        </pc:spChg>
        <pc:spChg chg="add mod">
          <ac:chgData name="Beatriz Sousa Demétrio" userId="b0dd1413-58da-4662-8947-89f697c3c850" providerId="ADAL" clId="{F9ECC0D0-C40F-4E3D-91A3-DE4ED6BDCEDA}" dt="2022-10-31T15:30:15.181" v="543" actId="255"/>
          <ac:spMkLst>
            <pc:docMk/>
            <pc:sldMk cId="0" sldId="256"/>
            <ac:spMk id="9" creationId="{D3B13368-B968-64A5-F175-2B08216ACC14}"/>
          </ac:spMkLst>
        </pc:spChg>
        <pc:spChg chg="mod">
          <ac:chgData name="Beatriz Sousa Demétrio" userId="b0dd1413-58da-4662-8947-89f697c3c850" providerId="ADAL" clId="{F9ECC0D0-C40F-4E3D-91A3-DE4ED6BDCEDA}" dt="2022-12-04T22:40:38.158" v="1786" actId="1076"/>
          <ac:spMkLst>
            <pc:docMk/>
            <pc:sldMk cId="0" sldId="256"/>
            <ac:spMk id="71" creationId="{00000000-0000-0000-0000-000000000000}"/>
          </ac:spMkLst>
        </pc:spChg>
        <pc:grpChg chg="del">
          <ac:chgData name="Beatriz Sousa Demétrio" userId="b0dd1413-58da-4662-8947-89f697c3c850" providerId="ADAL" clId="{F9ECC0D0-C40F-4E3D-91A3-DE4ED6BDCEDA}" dt="2022-10-31T15:08:02.498" v="104" actId="478"/>
          <ac:grpSpMkLst>
            <pc:docMk/>
            <pc:sldMk cId="0" sldId="256"/>
            <ac:grpSpMk id="72" creationId="{00000000-0000-0000-0000-000000000000}"/>
          </ac:grpSpMkLst>
        </pc:grpChg>
        <pc:picChg chg="add mod">
          <ac:chgData name="Beatriz Sousa Demétrio" userId="b0dd1413-58da-4662-8947-89f697c3c850" providerId="ADAL" clId="{F9ECC0D0-C40F-4E3D-91A3-DE4ED6BDCEDA}" dt="2022-10-31T17:13:14.302" v="1298" actId="1037"/>
          <ac:picMkLst>
            <pc:docMk/>
            <pc:sldMk cId="0" sldId="256"/>
            <ac:picMk id="3" creationId="{B85D2EF9-91B8-15A3-740A-2FB034D693E6}"/>
          </ac:picMkLst>
        </pc:picChg>
        <pc:picChg chg="add mod">
          <ac:chgData name="Beatriz Sousa Demétrio" userId="b0dd1413-58da-4662-8947-89f697c3c850" providerId="ADAL" clId="{F9ECC0D0-C40F-4E3D-91A3-DE4ED6BDCEDA}" dt="2022-10-31T15:11:31.110" v="121" actId="1076"/>
          <ac:picMkLst>
            <pc:docMk/>
            <pc:sldMk cId="0" sldId="256"/>
            <ac:picMk id="4" creationId="{01F112C9-46C7-4A77-8D8C-6E27B425590E}"/>
          </ac:picMkLst>
        </pc:picChg>
      </pc:sldChg>
      <pc:sldChg chg="addSp delSp modSp mod modTransition">
        <pc:chgData name="Beatriz Sousa Demétrio" userId="b0dd1413-58da-4662-8947-89f697c3c850" providerId="ADAL" clId="{F9ECC0D0-C40F-4E3D-91A3-DE4ED6BDCEDA}" dt="2022-12-10T22:40:16.179" v="4582" actId="20577"/>
        <pc:sldMkLst>
          <pc:docMk/>
          <pc:sldMk cId="0" sldId="257"/>
        </pc:sldMkLst>
        <pc:spChg chg="add mod">
          <ac:chgData name="Beatriz Sousa Demétrio" userId="b0dd1413-58da-4662-8947-89f697c3c850" providerId="ADAL" clId="{F9ECC0D0-C40F-4E3D-91A3-DE4ED6BDCEDA}" dt="2022-12-10T22:40:00.712" v="4567" actId="14100"/>
          <ac:spMkLst>
            <pc:docMk/>
            <pc:sldMk cId="0" sldId="257"/>
            <ac:spMk id="2" creationId="{9F953C7B-E14B-87FD-456B-DFC85D5410F9}"/>
          </ac:spMkLst>
        </pc:spChg>
        <pc:spChg chg="add mod">
          <ac:chgData name="Beatriz Sousa Demétrio" userId="b0dd1413-58da-4662-8947-89f697c3c850" providerId="ADAL" clId="{F9ECC0D0-C40F-4E3D-91A3-DE4ED6BDCEDA}" dt="2022-11-28T13:46:53.525" v="1318" actId="20577"/>
          <ac:spMkLst>
            <pc:docMk/>
            <pc:sldMk cId="0" sldId="257"/>
            <ac:spMk id="3" creationId="{16F92A0B-CAAC-1B83-9DB9-A8FC8968E97A}"/>
          </ac:spMkLst>
        </pc:spChg>
        <pc:spChg chg="del">
          <ac:chgData name="Beatriz Sousa Demétrio" userId="b0dd1413-58da-4662-8947-89f697c3c850" providerId="ADAL" clId="{F9ECC0D0-C40F-4E3D-91A3-DE4ED6BDCEDA}" dt="2022-10-31T15:14:21.212" v="156" actId="478"/>
          <ac:spMkLst>
            <pc:docMk/>
            <pc:sldMk cId="0" sldId="257"/>
            <ac:spMk id="85" creationId="{00000000-0000-0000-0000-000000000000}"/>
          </ac:spMkLst>
        </pc:spChg>
        <pc:spChg chg="mod">
          <ac:chgData name="Beatriz Sousa Demétrio" userId="b0dd1413-58da-4662-8947-89f697c3c850" providerId="ADAL" clId="{F9ECC0D0-C40F-4E3D-91A3-DE4ED6BDCEDA}" dt="2022-12-10T17:09:46.041" v="2602" actId="1076"/>
          <ac:spMkLst>
            <pc:docMk/>
            <pc:sldMk cId="0" sldId="257"/>
            <ac:spMk id="86"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88"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89"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90"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91" creationId="{00000000-0000-0000-0000-000000000000}"/>
          </ac:spMkLst>
        </pc:spChg>
        <pc:spChg chg="mod">
          <ac:chgData name="Beatriz Sousa Demétrio" userId="b0dd1413-58da-4662-8947-89f697c3c850" providerId="ADAL" clId="{F9ECC0D0-C40F-4E3D-91A3-DE4ED6BDCEDA}" dt="2022-12-10T21:39:50.766" v="3819" actId="1076"/>
          <ac:spMkLst>
            <pc:docMk/>
            <pc:sldMk cId="0" sldId="257"/>
            <ac:spMk id="92" creationId="{00000000-0000-0000-0000-000000000000}"/>
          </ac:spMkLst>
        </pc:spChg>
        <pc:spChg chg="mod">
          <ac:chgData name="Beatriz Sousa Demétrio" userId="b0dd1413-58da-4662-8947-89f697c3c850" providerId="ADAL" clId="{F9ECC0D0-C40F-4E3D-91A3-DE4ED6BDCEDA}" dt="2022-12-10T22:40:16.179" v="4582" actId="20577"/>
          <ac:spMkLst>
            <pc:docMk/>
            <pc:sldMk cId="0" sldId="257"/>
            <ac:spMk id="93" creationId="{00000000-0000-0000-0000-000000000000}"/>
          </ac:spMkLst>
        </pc:spChg>
        <pc:spChg chg="del mod">
          <ac:chgData name="Beatriz Sousa Demétrio" userId="b0dd1413-58da-4662-8947-89f697c3c850" providerId="ADAL" clId="{F9ECC0D0-C40F-4E3D-91A3-DE4ED6BDCEDA}" dt="2022-10-31T15:14:27.010" v="158" actId="478"/>
          <ac:spMkLst>
            <pc:docMk/>
            <pc:sldMk cId="0" sldId="257"/>
            <ac:spMk id="94" creationId="{00000000-0000-0000-0000-000000000000}"/>
          </ac:spMkLst>
        </pc:spChg>
        <pc:grpChg chg="mod">
          <ac:chgData name="Beatriz Sousa Demétrio" userId="b0dd1413-58da-4662-8947-89f697c3c850" providerId="ADAL" clId="{F9ECC0D0-C40F-4E3D-91A3-DE4ED6BDCEDA}" dt="2022-10-31T16:58:26.135" v="1218" actId="1038"/>
          <ac:grpSpMkLst>
            <pc:docMk/>
            <pc:sldMk cId="0" sldId="257"/>
            <ac:grpSpMk id="87" creationId="{00000000-0000-0000-0000-000000000000}"/>
          </ac:grpSpMkLst>
        </pc:grpChg>
        <pc:picChg chg="add mod">
          <ac:chgData name="Beatriz Sousa Demétrio" userId="b0dd1413-58da-4662-8947-89f697c3c850" providerId="ADAL" clId="{F9ECC0D0-C40F-4E3D-91A3-DE4ED6BDCEDA}" dt="2022-11-28T16:59:34.125" v="1353"/>
          <ac:picMkLst>
            <pc:docMk/>
            <pc:sldMk cId="0" sldId="257"/>
            <ac:picMk id="4" creationId="{B7AA3F2B-E2BC-87AA-32D5-D7945D55AEF5}"/>
          </ac:picMkLst>
        </pc:picChg>
      </pc:sldChg>
      <pc:sldChg chg="del">
        <pc:chgData name="Beatriz Sousa Demétrio" userId="b0dd1413-58da-4662-8947-89f697c3c850" providerId="ADAL" clId="{F9ECC0D0-C40F-4E3D-91A3-DE4ED6BDCEDA}" dt="2022-10-31T15:28:40.983" v="539" actId="47"/>
        <pc:sldMkLst>
          <pc:docMk/>
          <pc:sldMk cId="0" sldId="258"/>
        </pc:sldMkLst>
      </pc:sldChg>
      <pc:sldChg chg="addSp modSp del mod ord modTransition">
        <pc:chgData name="Beatriz Sousa Demétrio" userId="b0dd1413-58da-4662-8947-89f697c3c850" providerId="ADAL" clId="{F9ECC0D0-C40F-4E3D-91A3-DE4ED6BDCEDA}" dt="2022-10-31T16:03:14.672" v="763" actId="47"/>
        <pc:sldMkLst>
          <pc:docMk/>
          <pc:sldMk cId="0" sldId="259"/>
        </pc:sldMkLst>
        <pc:spChg chg="add mod">
          <ac:chgData name="Beatriz Sousa Demétrio" userId="b0dd1413-58da-4662-8947-89f697c3c850" providerId="ADAL" clId="{F9ECC0D0-C40F-4E3D-91A3-DE4ED6BDCEDA}" dt="2022-10-31T16:00:52.990" v="732"/>
          <ac:spMkLst>
            <pc:docMk/>
            <pc:sldMk cId="0" sldId="259"/>
            <ac:spMk id="2" creationId="{D3AF6505-8941-A8F4-49CF-78AB4534A854}"/>
          </ac:spMkLst>
        </pc:spChg>
        <pc:spChg chg="add mod">
          <ac:chgData name="Beatriz Sousa Demétrio" userId="b0dd1413-58da-4662-8947-89f697c3c850" providerId="ADAL" clId="{F9ECC0D0-C40F-4E3D-91A3-DE4ED6BDCEDA}" dt="2022-10-31T16:02:22.347" v="741" actId="1076"/>
          <ac:spMkLst>
            <pc:docMk/>
            <pc:sldMk cId="0" sldId="259"/>
            <ac:spMk id="3" creationId="{FE4DB651-93D0-5CFD-E31D-E4B5AAF5ABC7}"/>
          </ac:spMkLst>
        </pc:spChg>
        <pc:spChg chg="mod">
          <ac:chgData name="Beatriz Sousa Demétrio" userId="b0dd1413-58da-4662-8947-89f697c3c850" providerId="ADAL" clId="{F9ECC0D0-C40F-4E3D-91A3-DE4ED6BDCEDA}" dt="2022-10-31T15:57:09.092" v="650" actId="1076"/>
          <ac:spMkLst>
            <pc:docMk/>
            <pc:sldMk cId="0" sldId="259"/>
            <ac:spMk id="110" creationId="{00000000-0000-0000-0000-000000000000}"/>
          </ac:spMkLst>
        </pc:spChg>
        <pc:spChg chg="mod">
          <ac:chgData name="Beatriz Sousa Demétrio" userId="b0dd1413-58da-4662-8947-89f697c3c850" providerId="ADAL" clId="{F9ECC0D0-C40F-4E3D-91A3-DE4ED6BDCEDA}" dt="2022-10-31T16:00:56.256" v="733" actId="20577"/>
          <ac:spMkLst>
            <pc:docMk/>
            <pc:sldMk cId="0" sldId="259"/>
            <ac:spMk id="111" creationId="{00000000-0000-0000-0000-000000000000}"/>
          </ac:spMkLst>
        </pc:spChg>
        <pc:spChg chg="mod">
          <ac:chgData name="Beatriz Sousa Demétrio" userId="b0dd1413-58da-4662-8947-89f697c3c850" providerId="ADAL" clId="{F9ECC0D0-C40F-4E3D-91A3-DE4ED6BDCEDA}" dt="2022-10-31T15:58:20.961" v="722" actId="20577"/>
          <ac:spMkLst>
            <pc:docMk/>
            <pc:sldMk cId="0" sldId="259"/>
            <ac:spMk id="112" creationId="{00000000-0000-0000-0000-000000000000}"/>
          </ac:spMkLst>
        </pc:spChg>
      </pc:sldChg>
      <pc:sldChg chg="modTransition">
        <pc:chgData name="Beatriz Sousa Demétrio" userId="b0dd1413-58da-4662-8947-89f697c3c850" providerId="ADAL" clId="{F9ECC0D0-C40F-4E3D-91A3-DE4ED6BDCEDA}" dt="2022-10-31T15:54:07.504" v="586"/>
        <pc:sldMkLst>
          <pc:docMk/>
          <pc:sldMk cId="0" sldId="260"/>
        </pc:sldMkLst>
      </pc:sldChg>
      <pc:sldChg chg="modTransition">
        <pc:chgData name="Beatriz Sousa Demétrio" userId="b0dd1413-58da-4662-8947-89f697c3c850" providerId="ADAL" clId="{F9ECC0D0-C40F-4E3D-91A3-DE4ED6BDCEDA}" dt="2022-10-31T15:54:07.504" v="586"/>
        <pc:sldMkLst>
          <pc:docMk/>
          <pc:sldMk cId="0" sldId="261"/>
        </pc:sldMkLst>
      </pc:sldChg>
      <pc:sldChg chg="modTransition">
        <pc:chgData name="Beatriz Sousa Demétrio" userId="b0dd1413-58da-4662-8947-89f697c3c850" providerId="ADAL" clId="{F9ECC0D0-C40F-4E3D-91A3-DE4ED6BDCEDA}" dt="2022-10-31T15:54:07.504" v="586"/>
        <pc:sldMkLst>
          <pc:docMk/>
          <pc:sldMk cId="0" sldId="262"/>
        </pc:sldMkLst>
      </pc:sldChg>
      <pc:sldChg chg="modTransition">
        <pc:chgData name="Beatriz Sousa Demétrio" userId="b0dd1413-58da-4662-8947-89f697c3c850" providerId="ADAL" clId="{F9ECC0D0-C40F-4E3D-91A3-DE4ED6BDCEDA}" dt="2022-10-31T15:54:07.504" v="586"/>
        <pc:sldMkLst>
          <pc:docMk/>
          <pc:sldMk cId="0" sldId="263"/>
        </pc:sldMkLst>
      </pc:sldChg>
      <pc:sldChg chg="modTransition">
        <pc:chgData name="Beatriz Sousa Demétrio" userId="b0dd1413-58da-4662-8947-89f697c3c850" providerId="ADAL" clId="{F9ECC0D0-C40F-4E3D-91A3-DE4ED6BDCEDA}" dt="2022-10-31T15:54:07.504" v="586"/>
        <pc:sldMkLst>
          <pc:docMk/>
          <pc:sldMk cId="0" sldId="264"/>
        </pc:sldMkLst>
      </pc:sldChg>
      <pc:sldChg chg="modTransition">
        <pc:chgData name="Beatriz Sousa Demétrio" userId="b0dd1413-58da-4662-8947-89f697c3c850" providerId="ADAL" clId="{F9ECC0D0-C40F-4E3D-91A3-DE4ED6BDCEDA}" dt="2022-10-31T15:54:07.504" v="586"/>
        <pc:sldMkLst>
          <pc:docMk/>
          <pc:sldMk cId="0" sldId="265"/>
        </pc:sldMkLst>
      </pc:sldChg>
      <pc:sldChg chg="modTransition">
        <pc:chgData name="Beatriz Sousa Demétrio" userId="b0dd1413-58da-4662-8947-89f697c3c850" providerId="ADAL" clId="{F9ECC0D0-C40F-4E3D-91A3-DE4ED6BDCEDA}" dt="2022-10-31T15:54:07.504" v="586"/>
        <pc:sldMkLst>
          <pc:docMk/>
          <pc:sldMk cId="0" sldId="266"/>
        </pc:sldMkLst>
      </pc:sldChg>
      <pc:sldChg chg="modTransition">
        <pc:chgData name="Beatriz Sousa Demétrio" userId="b0dd1413-58da-4662-8947-89f697c3c850" providerId="ADAL" clId="{F9ECC0D0-C40F-4E3D-91A3-DE4ED6BDCEDA}" dt="2022-10-31T15:54:07.504" v="586"/>
        <pc:sldMkLst>
          <pc:docMk/>
          <pc:sldMk cId="0" sldId="267"/>
        </pc:sldMkLst>
      </pc:sldChg>
      <pc:sldChg chg="modTransition">
        <pc:chgData name="Beatriz Sousa Demétrio" userId="b0dd1413-58da-4662-8947-89f697c3c850" providerId="ADAL" clId="{F9ECC0D0-C40F-4E3D-91A3-DE4ED6BDCEDA}" dt="2022-10-31T15:54:07.504" v="586"/>
        <pc:sldMkLst>
          <pc:docMk/>
          <pc:sldMk cId="0" sldId="268"/>
        </pc:sldMkLst>
      </pc:sldChg>
      <pc:sldChg chg="modTransition">
        <pc:chgData name="Beatriz Sousa Demétrio" userId="b0dd1413-58da-4662-8947-89f697c3c850" providerId="ADAL" clId="{F9ECC0D0-C40F-4E3D-91A3-DE4ED6BDCEDA}" dt="2022-10-31T15:54:07.504" v="586"/>
        <pc:sldMkLst>
          <pc:docMk/>
          <pc:sldMk cId="0" sldId="269"/>
        </pc:sldMkLst>
      </pc:sldChg>
      <pc:sldChg chg="modTransition">
        <pc:chgData name="Beatriz Sousa Demétrio" userId="b0dd1413-58da-4662-8947-89f697c3c850" providerId="ADAL" clId="{F9ECC0D0-C40F-4E3D-91A3-DE4ED6BDCEDA}" dt="2022-10-31T15:54:07.504" v="586"/>
        <pc:sldMkLst>
          <pc:docMk/>
          <pc:sldMk cId="0" sldId="270"/>
        </pc:sldMkLst>
      </pc:sldChg>
      <pc:sldChg chg="modTransition">
        <pc:chgData name="Beatriz Sousa Demétrio" userId="b0dd1413-58da-4662-8947-89f697c3c850" providerId="ADAL" clId="{F9ECC0D0-C40F-4E3D-91A3-DE4ED6BDCEDA}" dt="2022-10-31T15:54:07.504" v="586"/>
        <pc:sldMkLst>
          <pc:docMk/>
          <pc:sldMk cId="0" sldId="271"/>
        </pc:sldMkLst>
      </pc:sldChg>
      <pc:sldChg chg="modTransition">
        <pc:chgData name="Beatriz Sousa Demétrio" userId="b0dd1413-58da-4662-8947-89f697c3c850" providerId="ADAL" clId="{F9ECC0D0-C40F-4E3D-91A3-DE4ED6BDCEDA}" dt="2022-10-31T15:54:07.504" v="586"/>
        <pc:sldMkLst>
          <pc:docMk/>
          <pc:sldMk cId="0" sldId="272"/>
        </pc:sldMkLst>
      </pc:sldChg>
      <pc:sldChg chg="modTransition">
        <pc:chgData name="Beatriz Sousa Demétrio" userId="b0dd1413-58da-4662-8947-89f697c3c850" providerId="ADAL" clId="{F9ECC0D0-C40F-4E3D-91A3-DE4ED6BDCEDA}" dt="2022-10-31T15:54:07.504" v="586"/>
        <pc:sldMkLst>
          <pc:docMk/>
          <pc:sldMk cId="0" sldId="273"/>
        </pc:sldMkLst>
      </pc:sldChg>
      <pc:sldChg chg="addSp delSp modSp mod ord modTransition">
        <pc:chgData name="Beatriz Sousa Demétrio" userId="b0dd1413-58da-4662-8947-89f697c3c850" providerId="ADAL" clId="{F9ECC0D0-C40F-4E3D-91A3-DE4ED6BDCEDA}" dt="2022-11-28T13:48:06.153" v="1338" actId="20577"/>
        <pc:sldMkLst>
          <pc:docMk/>
          <pc:sldMk cId="0" sldId="274"/>
        </pc:sldMkLst>
        <pc:spChg chg="add mod">
          <ac:chgData name="Beatriz Sousa Demétrio" userId="b0dd1413-58da-4662-8947-89f697c3c850" providerId="ADAL" clId="{F9ECC0D0-C40F-4E3D-91A3-DE4ED6BDCEDA}" dt="2022-10-31T17:04:00.418" v="1285" actId="2711"/>
          <ac:spMkLst>
            <pc:docMk/>
            <pc:sldMk cId="0" sldId="274"/>
            <ac:spMk id="2" creationId="{883746F5-58A5-AD35-558D-D16733FC3C8B}"/>
          </ac:spMkLst>
        </pc:spChg>
        <pc:spChg chg="add mod">
          <ac:chgData name="Beatriz Sousa Demétrio" userId="b0dd1413-58da-4662-8947-89f697c3c850" providerId="ADAL" clId="{F9ECC0D0-C40F-4E3D-91A3-DE4ED6BDCEDA}" dt="2022-11-28T13:48:06.153" v="1338" actId="20577"/>
          <ac:spMkLst>
            <pc:docMk/>
            <pc:sldMk cId="0" sldId="274"/>
            <ac:spMk id="3" creationId="{3E5E7193-54BE-D961-AB31-2B3A803DDB46}"/>
          </ac:spMkLst>
        </pc:spChg>
        <pc:spChg chg="add mod">
          <ac:chgData name="Beatriz Sousa Demétrio" userId="b0dd1413-58da-4662-8947-89f697c3c850" providerId="ADAL" clId="{F9ECC0D0-C40F-4E3D-91A3-DE4ED6BDCEDA}" dt="2022-10-31T16:06:34.980" v="791" actId="1076"/>
          <ac:spMkLst>
            <pc:docMk/>
            <pc:sldMk cId="0" sldId="274"/>
            <ac:spMk id="4" creationId="{82C10B69-ACA8-A7C0-3B57-4B5F91694239}"/>
          </ac:spMkLst>
        </pc:spChg>
        <pc:spChg chg="mod">
          <ac:chgData name="Beatriz Sousa Demétrio" userId="b0dd1413-58da-4662-8947-89f697c3c850" providerId="ADAL" clId="{F9ECC0D0-C40F-4E3D-91A3-DE4ED6BDCEDA}" dt="2022-10-31T16:05:23.575" v="776" actId="114"/>
          <ac:spMkLst>
            <pc:docMk/>
            <pc:sldMk cId="0" sldId="274"/>
            <ac:spMk id="322" creationId="{00000000-0000-0000-0000-000000000000}"/>
          </ac:spMkLst>
        </pc:spChg>
        <pc:spChg chg="mod">
          <ac:chgData name="Beatriz Sousa Demétrio" userId="b0dd1413-58da-4662-8947-89f697c3c850" providerId="ADAL" clId="{F9ECC0D0-C40F-4E3D-91A3-DE4ED6BDCEDA}" dt="2022-10-31T16:06:14.011" v="786" actId="1076"/>
          <ac:spMkLst>
            <pc:docMk/>
            <pc:sldMk cId="0" sldId="274"/>
            <ac:spMk id="326" creationId="{00000000-0000-0000-0000-000000000000}"/>
          </ac:spMkLst>
        </pc:spChg>
        <pc:grpChg chg="del">
          <ac:chgData name="Beatriz Sousa Demétrio" userId="b0dd1413-58da-4662-8947-89f697c3c850" providerId="ADAL" clId="{F9ECC0D0-C40F-4E3D-91A3-DE4ED6BDCEDA}" dt="2022-10-31T16:06:02.594" v="781" actId="478"/>
          <ac:grpSpMkLst>
            <pc:docMk/>
            <pc:sldMk cId="0" sldId="274"/>
            <ac:grpSpMk id="327" creationId="{00000000-0000-0000-0000-000000000000}"/>
          </ac:grpSpMkLst>
        </pc:grpChg>
      </pc:sldChg>
      <pc:sldChg chg="modTransition">
        <pc:chgData name="Beatriz Sousa Demétrio" userId="b0dd1413-58da-4662-8947-89f697c3c850" providerId="ADAL" clId="{F9ECC0D0-C40F-4E3D-91A3-DE4ED6BDCEDA}" dt="2022-10-31T15:54:07.504" v="586"/>
        <pc:sldMkLst>
          <pc:docMk/>
          <pc:sldMk cId="0" sldId="275"/>
        </pc:sldMkLst>
      </pc:sldChg>
      <pc:sldChg chg="modTransition">
        <pc:chgData name="Beatriz Sousa Demétrio" userId="b0dd1413-58da-4662-8947-89f697c3c850" providerId="ADAL" clId="{F9ECC0D0-C40F-4E3D-91A3-DE4ED6BDCEDA}" dt="2022-10-31T15:54:07.504" v="586"/>
        <pc:sldMkLst>
          <pc:docMk/>
          <pc:sldMk cId="0" sldId="276"/>
        </pc:sldMkLst>
      </pc:sldChg>
      <pc:sldChg chg="modTransition">
        <pc:chgData name="Beatriz Sousa Demétrio" userId="b0dd1413-58da-4662-8947-89f697c3c850" providerId="ADAL" clId="{F9ECC0D0-C40F-4E3D-91A3-DE4ED6BDCEDA}" dt="2022-10-31T15:54:07.504" v="586"/>
        <pc:sldMkLst>
          <pc:docMk/>
          <pc:sldMk cId="0" sldId="277"/>
        </pc:sldMkLst>
      </pc:sldChg>
      <pc:sldChg chg="modTransition">
        <pc:chgData name="Beatriz Sousa Demétrio" userId="b0dd1413-58da-4662-8947-89f697c3c850" providerId="ADAL" clId="{F9ECC0D0-C40F-4E3D-91A3-DE4ED6BDCEDA}" dt="2022-10-31T15:54:07.504" v="586"/>
        <pc:sldMkLst>
          <pc:docMk/>
          <pc:sldMk cId="0" sldId="278"/>
        </pc:sldMkLst>
      </pc:sldChg>
      <pc:sldChg chg="addSp delSp modSp mod ord modTransition modNotesTx">
        <pc:chgData name="Beatriz Sousa Demétrio" userId="b0dd1413-58da-4662-8947-89f697c3c850" providerId="ADAL" clId="{F9ECC0D0-C40F-4E3D-91A3-DE4ED6BDCEDA}" dt="2022-12-10T21:50:41.650" v="3823" actId="20577"/>
        <pc:sldMkLst>
          <pc:docMk/>
          <pc:sldMk cId="0" sldId="279"/>
        </pc:sldMkLst>
        <pc:spChg chg="mod">
          <ac:chgData name="Beatriz Sousa Demétrio" userId="b0dd1413-58da-4662-8947-89f697c3c850" providerId="ADAL" clId="{F9ECC0D0-C40F-4E3D-91A3-DE4ED6BDCEDA}" dt="2022-10-31T16:13:55.480" v="913"/>
          <ac:spMkLst>
            <pc:docMk/>
            <pc:sldMk cId="0" sldId="279"/>
            <ac:spMk id="5" creationId="{62E50A1C-E245-0190-E1F1-E36AE04FC011}"/>
          </ac:spMkLst>
        </pc:spChg>
        <pc:spChg chg="mod">
          <ac:chgData name="Beatriz Sousa Demétrio" userId="b0dd1413-58da-4662-8947-89f697c3c850" providerId="ADAL" clId="{F9ECC0D0-C40F-4E3D-91A3-DE4ED6BDCEDA}" dt="2022-10-31T16:13:55.480" v="913"/>
          <ac:spMkLst>
            <pc:docMk/>
            <pc:sldMk cId="0" sldId="279"/>
            <ac:spMk id="6" creationId="{DDEBC9B6-ED7C-0976-746B-567A170A39DC}"/>
          </ac:spMkLst>
        </pc:spChg>
        <pc:spChg chg="mod">
          <ac:chgData name="Beatriz Sousa Demétrio" userId="b0dd1413-58da-4662-8947-89f697c3c850" providerId="ADAL" clId="{F9ECC0D0-C40F-4E3D-91A3-DE4ED6BDCEDA}" dt="2022-10-31T16:13:55.480" v="913"/>
          <ac:spMkLst>
            <pc:docMk/>
            <pc:sldMk cId="0" sldId="279"/>
            <ac:spMk id="7" creationId="{36E81D05-70C9-42BE-041F-E5640263F92C}"/>
          </ac:spMkLst>
        </pc:spChg>
        <pc:spChg chg="mod">
          <ac:chgData name="Beatriz Sousa Demétrio" userId="b0dd1413-58da-4662-8947-89f697c3c850" providerId="ADAL" clId="{F9ECC0D0-C40F-4E3D-91A3-DE4ED6BDCEDA}" dt="2022-10-31T16:13:55.480" v="913"/>
          <ac:spMkLst>
            <pc:docMk/>
            <pc:sldMk cId="0" sldId="279"/>
            <ac:spMk id="8" creationId="{021B7431-4A66-E2FA-06AD-F7DD7CAF33F3}"/>
          </ac:spMkLst>
        </pc:spChg>
        <pc:spChg chg="add mod">
          <ac:chgData name="Beatriz Sousa Demétrio" userId="b0dd1413-58da-4662-8947-89f697c3c850" providerId="ADAL" clId="{F9ECC0D0-C40F-4E3D-91A3-DE4ED6BDCEDA}" dt="2022-12-10T21:15:01.306" v="3646" actId="20577"/>
          <ac:spMkLst>
            <pc:docMk/>
            <pc:sldMk cId="0" sldId="279"/>
            <ac:spMk id="10" creationId="{18E6C1A1-A644-5E13-97A7-2833694A67AE}"/>
          </ac:spMkLst>
        </pc:spChg>
        <pc:spChg chg="add mod">
          <ac:chgData name="Beatriz Sousa Demétrio" userId="b0dd1413-58da-4662-8947-89f697c3c850" providerId="ADAL" clId="{F9ECC0D0-C40F-4E3D-91A3-DE4ED6BDCEDA}" dt="2022-11-28T13:46:27.154" v="1306" actId="20577"/>
          <ac:spMkLst>
            <pc:docMk/>
            <pc:sldMk cId="0" sldId="279"/>
            <ac:spMk id="13" creationId="{2F47976B-2178-F2A9-D3D4-A01006320B89}"/>
          </ac:spMkLst>
        </pc:spChg>
        <pc:spChg chg="mod">
          <ac:chgData name="Beatriz Sousa Demétrio" userId="b0dd1413-58da-4662-8947-89f697c3c850" providerId="ADAL" clId="{F9ECC0D0-C40F-4E3D-91A3-DE4ED6BDCEDA}" dt="2022-12-10T19:33:44.021" v="3270" actId="20577"/>
          <ac:spMkLst>
            <pc:docMk/>
            <pc:sldMk cId="0" sldId="279"/>
            <ac:spMk id="408" creationId="{00000000-0000-0000-0000-000000000000}"/>
          </ac:spMkLst>
        </pc:spChg>
        <pc:spChg chg="mod">
          <ac:chgData name="Beatriz Sousa Demétrio" userId="b0dd1413-58da-4662-8947-89f697c3c850" providerId="ADAL" clId="{F9ECC0D0-C40F-4E3D-91A3-DE4ED6BDCEDA}" dt="2022-10-31T16:36:28.897" v="1097" actId="1035"/>
          <ac:spMkLst>
            <pc:docMk/>
            <pc:sldMk cId="0" sldId="279"/>
            <ac:spMk id="409" creationId="{00000000-0000-0000-0000-000000000000}"/>
          </ac:spMkLst>
        </pc:spChg>
        <pc:spChg chg="del topLvl">
          <ac:chgData name="Beatriz Sousa Demétrio" userId="b0dd1413-58da-4662-8947-89f697c3c850" providerId="ADAL" clId="{F9ECC0D0-C40F-4E3D-91A3-DE4ED6BDCEDA}" dt="2022-10-31T16:13:50.932" v="911" actId="478"/>
          <ac:spMkLst>
            <pc:docMk/>
            <pc:sldMk cId="0" sldId="279"/>
            <ac:spMk id="411" creationId="{00000000-0000-0000-0000-000000000000}"/>
          </ac:spMkLst>
        </pc:spChg>
        <pc:spChg chg="del topLvl">
          <ac:chgData name="Beatriz Sousa Demétrio" userId="b0dd1413-58da-4662-8947-89f697c3c850" providerId="ADAL" clId="{F9ECC0D0-C40F-4E3D-91A3-DE4ED6BDCEDA}" dt="2022-10-31T16:13:54.046" v="912" actId="478"/>
          <ac:spMkLst>
            <pc:docMk/>
            <pc:sldMk cId="0" sldId="279"/>
            <ac:spMk id="412" creationId="{00000000-0000-0000-0000-000000000000}"/>
          </ac:spMkLst>
        </pc:spChg>
        <pc:grpChg chg="add mod">
          <ac:chgData name="Beatriz Sousa Demétrio" userId="b0dd1413-58da-4662-8947-89f697c3c850" providerId="ADAL" clId="{F9ECC0D0-C40F-4E3D-91A3-DE4ED6BDCEDA}" dt="2022-10-31T16:14:03.039" v="916" actId="1076"/>
          <ac:grpSpMkLst>
            <pc:docMk/>
            <pc:sldMk cId="0" sldId="279"/>
            <ac:grpSpMk id="4" creationId="{BAD40A3C-E883-073E-4838-E3086B30DA4F}"/>
          </ac:grpSpMkLst>
        </pc:grpChg>
        <pc:grpChg chg="add mod">
          <ac:chgData name="Beatriz Sousa Demétrio" userId="b0dd1413-58da-4662-8947-89f697c3c850" providerId="ADAL" clId="{F9ECC0D0-C40F-4E3D-91A3-DE4ED6BDCEDA}" dt="2022-10-31T16:36:28.897" v="1097" actId="1035"/>
          <ac:grpSpMkLst>
            <pc:docMk/>
            <pc:sldMk cId="0" sldId="279"/>
            <ac:grpSpMk id="9" creationId="{99A7AA51-B711-C927-D487-B00DD8628A3F}"/>
          </ac:grpSpMkLst>
        </pc:grpChg>
        <pc:grpChg chg="del">
          <ac:chgData name="Beatriz Sousa Demétrio" userId="b0dd1413-58da-4662-8947-89f697c3c850" providerId="ADAL" clId="{F9ECC0D0-C40F-4E3D-91A3-DE4ED6BDCEDA}" dt="2022-10-31T16:13:50.932" v="911" actId="478"/>
          <ac:grpSpMkLst>
            <pc:docMk/>
            <pc:sldMk cId="0" sldId="279"/>
            <ac:grpSpMk id="410" creationId="{00000000-0000-0000-0000-000000000000}"/>
          </ac:grpSpMkLst>
        </pc:grpChg>
        <pc:grpChg chg="mod">
          <ac:chgData name="Beatriz Sousa Demétrio" userId="b0dd1413-58da-4662-8947-89f697c3c850" providerId="ADAL" clId="{F9ECC0D0-C40F-4E3D-91A3-DE4ED6BDCEDA}" dt="2022-10-31T16:15:58.585" v="938" actId="164"/>
          <ac:grpSpMkLst>
            <pc:docMk/>
            <pc:sldMk cId="0" sldId="279"/>
            <ac:grpSpMk id="414" creationId="{00000000-0000-0000-0000-000000000000}"/>
          </ac:grpSpMkLst>
        </pc:grpChg>
        <pc:picChg chg="add mod">
          <ac:chgData name="Beatriz Sousa Demétrio" userId="b0dd1413-58da-4662-8947-89f697c3c850" providerId="ADAL" clId="{F9ECC0D0-C40F-4E3D-91A3-DE4ED6BDCEDA}" dt="2022-12-10T19:59:55.656" v="3412"/>
          <ac:picMkLst>
            <pc:docMk/>
            <pc:sldMk cId="0" sldId="279"/>
            <ac:picMk id="2" creationId="{6B577C40-C50B-0FC5-3E49-621AB150A7B8}"/>
          </ac:picMkLst>
        </pc:picChg>
        <pc:picChg chg="add mod">
          <ac:chgData name="Beatriz Sousa Demétrio" userId="b0dd1413-58da-4662-8947-89f697c3c850" providerId="ADAL" clId="{F9ECC0D0-C40F-4E3D-91A3-DE4ED6BDCEDA}" dt="2022-12-10T17:45:17.507" v="2745" actId="208"/>
          <ac:picMkLst>
            <pc:docMk/>
            <pc:sldMk cId="0" sldId="279"/>
            <ac:picMk id="3" creationId="{4E9D3A8E-D602-DBA2-AAD4-D61B62E66F7E}"/>
          </ac:picMkLst>
        </pc:picChg>
        <pc:picChg chg="add del mod">
          <ac:chgData name="Beatriz Sousa Demétrio" userId="b0dd1413-58da-4662-8947-89f697c3c850" providerId="ADAL" clId="{F9ECC0D0-C40F-4E3D-91A3-DE4ED6BDCEDA}" dt="2022-10-31T16:26:30.085" v="1066" actId="478"/>
          <ac:picMkLst>
            <pc:docMk/>
            <pc:sldMk cId="0" sldId="279"/>
            <ac:picMk id="11" creationId="{EFA823CA-DD74-A00B-E490-1AE25C8E7140}"/>
          </ac:picMkLst>
        </pc:picChg>
        <pc:picChg chg="add mod">
          <ac:chgData name="Beatriz Sousa Demétrio" userId="b0dd1413-58da-4662-8947-89f697c3c850" providerId="ADAL" clId="{F9ECC0D0-C40F-4E3D-91A3-DE4ED6BDCEDA}" dt="2022-10-31T16:26:26.323" v="1065" actId="571"/>
          <ac:picMkLst>
            <pc:docMk/>
            <pc:sldMk cId="0" sldId="279"/>
            <ac:picMk id="12" creationId="{BA444422-9CD8-AF8C-D13E-2B393EDEC421}"/>
          </ac:picMkLst>
        </pc:picChg>
        <pc:picChg chg="del">
          <ac:chgData name="Beatriz Sousa Demétrio" userId="b0dd1413-58da-4662-8947-89f697c3c850" providerId="ADAL" clId="{F9ECC0D0-C40F-4E3D-91A3-DE4ED6BDCEDA}" dt="2022-10-31T16:12:41.086" v="901" actId="478"/>
          <ac:picMkLst>
            <pc:docMk/>
            <pc:sldMk cId="0" sldId="279"/>
            <ac:picMk id="419" creationId="{00000000-0000-0000-0000-000000000000}"/>
          </ac:picMkLst>
        </pc:picChg>
        <pc:picChg chg="add mod">
          <ac:chgData name="Beatriz Sousa Demétrio" userId="b0dd1413-58da-4662-8947-89f697c3c850" providerId="ADAL" clId="{F9ECC0D0-C40F-4E3D-91A3-DE4ED6BDCEDA}" dt="2022-12-10T17:45:07.164" v="2743" actId="208"/>
          <ac:picMkLst>
            <pc:docMk/>
            <pc:sldMk cId="0" sldId="279"/>
            <ac:picMk id="1026" creationId="{7D050770-C02D-A0DF-7321-A3D0A0E67967}"/>
          </ac:picMkLst>
        </pc:picChg>
        <pc:picChg chg="add del mod">
          <ac:chgData name="Beatriz Sousa Demétrio" userId="b0dd1413-58da-4662-8947-89f697c3c850" providerId="ADAL" clId="{F9ECC0D0-C40F-4E3D-91A3-DE4ED6BDCEDA}" dt="2022-12-10T17:45:10.292" v="2744" actId="208"/>
          <ac:picMkLst>
            <pc:docMk/>
            <pc:sldMk cId="0" sldId="279"/>
            <ac:picMk id="1028" creationId="{263F0D96-A108-CB1B-84AF-BC7FD211A572}"/>
          </ac:picMkLst>
        </pc:picChg>
      </pc:sldChg>
      <pc:sldChg chg="modTransition">
        <pc:chgData name="Beatriz Sousa Demétrio" userId="b0dd1413-58da-4662-8947-89f697c3c850" providerId="ADAL" clId="{F9ECC0D0-C40F-4E3D-91A3-DE4ED6BDCEDA}" dt="2022-10-31T15:54:07.504" v="586"/>
        <pc:sldMkLst>
          <pc:docMk/>
          <pc:sldMk cId="0" sldId="280"/>
        </pc:sldMkLst>
      </pc:sldChg>
      <pc:sldChg chg="modTransition">
        <pc:chgData name="Beatriz Sousa Demétrio" userId="b0dd1413-58da-4662-8947-89f697c3c850" providerId="ADAL" clId="{F9ECC0D0-C40F-4E3D-91A3-DE4ED6BDCEDA}" dt="2022-10-31T15:54:07.504" v="586"/>
        <pc:sldMkLst>
          <pc:docMk/>
          <pc:sldMk cId="0" sldId="281"/>
        </pc:sldMkLst>
      </pc:sldChg>
      <pc:sldChg chg="modTransition">
        <pc:chgData name="Beatriz Sousa Demétrio" userId="b0dd1413-58da-4662-8947-89f697c3c850" providerId="ADAL" clId="{F9ECC0D0-C40F-4E3D-91A3-DE4ED6BDCEDA}" dt="2022-10-31T15:54:07.504" v="586"/>
        <pc:sldMkLst>
          <pc:docMk/>
          <pc:sldMk cId="0" sldId="282"/>
        </pc:sldMkLst>
      </pc:sldChg>
      <pc:sldChg chg="modTransition">
        <pc:chgData name="Beatriz Sousa Demétrio" userId="b0dd1413-58da-4662-8947-89f697c3c850" providerId="ADAL" clId="{F9ECC0D0-C40F-4E3D-91A3-DE4ED6BDCEDA}" dt="2022-10-31T15:54:07.504" v="586"/>
        <pc:sldMkLst>
          <pc:docMk/>
          <pc:sldMk cId="0" sldId="283"/>
        </pc:sldMkLst>
      </pc:sldChg>
      <pc:sldChg chg="modTransition">
        <pc:chgData name="Beatriz Sousa Demétrio" userId="b0dd1413-58da-4662-8947-89f697c3c850" providerId="ADAL" clId="{F9ECC0D0-C40F-4E3D-91A3-DE4ED6BDCEDA}" dt="2022-10-31T15:54:07.504" v="586"/>
        <pc:sldMkLst>
          <pc:docMk/>
          <pc:sldMk cId="0" sldId="284"/>
        </pc:sldMkLst>
      </pc:sldChg>
      <pc:sldChg chg="modTransition">
        <pc:chgData name="Beatriz Sousa Demétrio" userId="b0dd1413-58da-4662-8947-89f697c3c850" providerId="ADAL" clId="{F9ECC0D0-C40F-4E3D-91A3-DE4ED6BDCEDA}" dt="2022-10-31T15:54:07.504" v="586"/>
        <pc:sldMkLst>
          <pc:docMk/>
          <pc:sldMk cId="0" sldId="285"/>
        </pc:sldMkLst>
      </pc:sldChg>
      <pc:sldChg chg="modTransition">
        <pc:chgData name="Beatriz Sousa Demétrio" userId="b0dd1413-58da-4662-8947-89f697c3c850" providerId="ADAL" clId="{F9ECC0D0-C40F-4E3D-91A3-DE4ED6BDCEDA}" dt="2022-10-31T15:54:07.504" v="586"/>
        <pc:sldMkLst>
          <pc:docMk/>
          <pc:sldMk cId="0" sldId="286"/>
        </pc:sldMkLst>
      </pc:sldChg>
      <pc:sldChg chg="modTransition">
        <pc:chgData name="Beatriz Sousa Demétrio" userId="b0dd1413-58da-4662-8947-89f697c3c850" providerId="ADAL" clId="{F9ECC0D0-C40F-4E3D-91A3-DE4ED6BDCEDA}" dt="2022-10-31T15:54:07.504" v="586"/>
        <pc:sldMkLst>
          <pc:docMk/>
          <pc:sldMk cId="0" sldId="287"/>
        </pc:sldMkLst>
      </pc:sldChg>
      <pc:sldChg chg="modTransition">
        <pc:chgData name="Beatriz Sousa Demétrio" userId="b0dd1413-58da-4662-8947-89f697c3c850" providerId="ADAL" clId="{F9ECC0D0-C40F-4E3D-91A3-DE4ED6BDCEDA}" dt="2022-10-31T15:54:07.504" v="586"/>
        <pc:sldMkLst>
          <pc:docMk/>
          <pc:sldMk cId="0" sldId="288"/>
        </pc:sldMkLst>
      </pc:sldChg>
      <pc:sldChg chg="del">
        <pc:chgData name="Beatriz Sousa Demétrio" userId="b0dd1413-58da-4662-8947-89f697c3c850" providerId="ADAL" clId="{F9ECC0D0-C40F-4E3D-91A3-DE4ED6BDCEDA}" dt="2022-10-31T15:17:49.467" v="231" actId="47"/>
        <pc:sldMkLst>
          <pc:docMk/>
          <pc:sldMk cId="0" sldId="289"/>
        </pc:sldMkLst>
      </pc:sldChg>
      <pc:sldChg chg="modTransition">
        <pc:chgData name="Beatriz Sousa Demétrio" userId="b0dd1413-58da-4662-8947-89f697c3c850" providerId="ADAL" clId="{F9ECC0D0-C40F-4E3D-91A3-DE4ED6BDCEDA}" dt="2022-10-31T15:54:07.504" v="586"/>
        <pc:sldMkLst>
          <pc:docMk/>
          <pc:sldMk cId="0" sldId="290"/>
        </pc:sldMkLst>
      </pc:sldChg>
      <pc:sldChg chg="modTransition">
        <pc:chgData name="Beatriz Sousa Demétrio" userId="b0dd1413-58da-4662-8947-89f697c3c850" providerId="ADAL" clId="{F9ECC0D0-C40F-4E3D-91A3-DE4ED6BDCEDA}" dt="2022-10-31T15:54:07.504" v="586"/>
        <pc:sldMkLst>
          <pc:docMk/>
          <pc:sldMk cId="0" sldId="291"/>
        </pc:sldMkLst>
      </pc:sldChg>
      <pc:sldChg chg="addSp delSp modSp mod modTransition">
        <pc:chgData name="Beatriz Sousa Demétrio" userId="b0dd1413-58da-4662-8947-89f697c3c850" providerId="ADAL" clId="{F9ECC0D0-C40F-4E3D-91A3-DE4ED6BDCEDA}" dt="2022-12-10T19:21:51.249" v="3222" actId="478"/>
        <pc:sldMkLst>
          <pc:docMk/>
          <pc:sldMk cId="0" sldId="292"/>
        </pc:sldMkLst>
        <pc:picChg chg="add del mod">
          <ac:chgData name="Beatriz Sousa Demétrio" userId="b0dd1413-58da-4662-8947-89f697c3c850" providerId="ADAL" clId="{F9ECC0D0-C40F-4E3D-91A3-DE4ED6BDCEDA}" dt="2022-12-10T19:21:51.249" v="3222" actId="478"/>
          <ac:picMkLst>
            <pc:docMk/>
            <pc:sldMk cId="0" sldId="292"/>
            <ac:picMk id="3" creationId="{F7AD1301-D443-1174-B69C-3FB76D067C0E}"/>
          </ac:picMkLst>
        </pc:picChg>
      </pc:sldChg>
      <pc:sldChg chg="modTransition">
        <pc:chgData name="Beatriz Sousa Demétrio" userId="b0dd1413-58da-4662-8947-89f697c3c850" providerId="ADAL" clId="{F9ECC0D0-C40F-4E3D-91A3-DE4ED6BDCEDA}" dt="2022-10-31T15:54:07.504" v="586"/>
        <pc:sldMkLst>
          <pc:docMk/>
          <pc:sldMk cId="0" sldId="293"/>
        </pc:sldMkLst>
      </pc:sldChg>
      <pc:sldChg chg="modTransition">
        <pc:chgData name="Beatriz Sousa Demétrio" userId="b0dd1413-58da-4662-8947-89f697c3c850" providerId="ADAL" clId="{F9ECC0D0-C40F-4E3D-91A3-DE4ED6BDCEDA}" dt="2022-10-31T15:54:07.504" v="586"/>
        <pc:sldMkLst>
          <pc:docMk/>
          <pc:sldMk cId="0" sldId="294"/>
        </pc:sldMkLst>
      </pc:sldChg>
      <pc:sldChg chg="del">
        <pc:chgData name="Beatriz Sousa Demétrio" userId="b0dd1413-58da-4662-8947-89f697c3c850" providerId="ADAL" clId="{F9ECC0D0-C40F-4E3D-91A3-DE4ED6BDCEDA}" dt="2022-10-31T15:17:17.270" v="230" actId="47"/>
        <pc:sldMkLst>
          <pc:docMk/>
          <pc:sldMk cId="0" sldId="295"/>
        </pc:sldMkLst>
      </pc:sldChg>
      <pc:sldChg chg="addSp modSp add del mod">
        <pc:chgData name="Beatriz Sousa Demétrio" userId="b0dd1413-58da-4662-8947-89f697c3c850" providerId="ADAL" clId="{F9ECC0D0-C40F-4E3D-91A3-DE4ED6BDCEDA}" dt="2022-10-31T16:03:28.092" v="765" actId="47"/>
        <pc:sldMkLst>
          <pc:docMk/>
          <pc:sldMk cId="3401962039" sldId="295"/>
        </pc:sldMkLst>
        <pc:spChg chg="add mod">
          <ac:chgData name="Beatriz Sousa Demétrio" userId="b0dd1413-58da-4662-8947-89f697c3c850" providerId="ADAL" clId="{F9ECC0D0-C40F-4E3D-91A3-DE4ED6BDCEDA}" dt="2022-10-31T16:01:01.262" v="734"/>
          <ac:spMkLst>
            <pc:docMk/>
            <pc:sldMk cId="3401962039" sldId="295"/>
            <ac:spMk id="2" creationId="{15CA22A2-9F77-AA3D-25CF-08AACA25A442}"/>
          </ac:spMkLst>
        </pc:spChg>
        <pc:spChg chg="add mod">
          <ac:chgData name="Beatriz Sousa Demétrio" userId="b0dd1413-58da-4662-8947-89f697c3c850" providerId="ADAL" clId="{F9ECC0D0-C40F-4E3D-91A3-DE4ED6BDCEDA}" dt="2022-10-31T16:01:01.262" v="734"/>
          <ac:spMkLst>
            <pc:docMk/>
            <pc:sldMk cId="3401962039" sldId="295"/>
            <ac:spMk id="3" creationId="{BF830504-E7AD-C293-B726-D18EE633FFEC}"/>
          </ac:spMkLst>
        </pc:spChg>
        <pc:spChg chg="mod">
          <ac:chgData name="Beatriz Sousa Demétrio" userId="b0dd1413-58da-4662-8947-89f697c3c850" providerId="ADAL" clId="{F9ECC0D0-C40F-4E3D-91A3-DE4ED6BDCEDA}" dt="2022-10-31T15:58:49.292" v="728" actId="1037"/>
          <ac:spMkLst>
            <pc:docMk/>
            <pc:sldMk cId="3401962039" sldId="295"/>
            <ac:spMk id="110" creationId="{00000000-0000-0000-0000-000000000000}"/>
          </ac:spMkLst>
        </pc:spChg>
        <pc:spChg chg="mod">
          <ac:chgData name="Beatriz Sousa Demétrio" userId="b0dd1413-58da-4662-8947-89f697c3c850" providerId="ADAL" clId="{F9ECC0D0-C40F-4E3D-91A3-DE4ED6BDCEDA}" dt="2022-10-31T16:01:02.910" v="735" actId="20577"/>
          <ac:spMkLst>
            <pc:docMk/>
            <pc:sldMk cId="3401962039" sldId="295"/>
            <ac:spMk id="111" creationId="{00000000-0000-0000-0000-000000000000}"/>
          </ac:spMkLst>
        </pc:spChg>
        <pc:spChg chg="mod">
          <ac:chgData name="Beatriz Sousa Demétrio" userId="b0dd1413-58da-4662-8947-89f697c3c850" providerId="ADAL" clId="{F9ECC0D0-C40F-4E3D-91A3-DE4ED6BDCEDA}" dt="2022-10-31T15:58:55.752" v="730" actId="20577"/>
          <ac:spMkLst>
            <pc:docMk/>
            <pc:sldMk cId="3401962039" sldId="295"/>
            <ac:spMk id="112" creationId="{00000000-0000-0000-0000-000000000000}"/>
          </ac:spMkLst>
        </pc:spChg>
      </pc:sldChg>
      <pc:sldChg chg="addSp delSp modSp add mod ord modNotesTx">
        <pc:chgData name="Beatriz Sousa Demétrio" userId="b0dd1413-58da-4662-8947-89f697c3c850" providerId="ADAL" clId="{F9ECC0D0-C40F-4E3D-91A3-DE4ED6BDCEDA}" dt="2022-12-10T19:59:29.915" v="3407"/>
        <pc:sldMkLst>
          <pc:docMk/>
          <pc:sldMk cId="592837881" sldId="296"/>
        </pc:sldMkLst>
        <pc:spChg chg="add mod">
          <ac:chgData name="Beatriz Sousa Demétrio" userId="b0dd1413-58da-4662-8947-89f697c3c850" providerId="ADAL" clId="{F9ECC0D0-C40F-4E3D-91A3-DE4ED6BDCEDA}" dt="2022-10-31T17:02:56.141" v="1277" actId="2711"/>
          <ac:spMkLst>
            <pc:docMk/>
            <pc:sldMk cId="592837881" sldId="296"/>
            <ac:spMk id="2" creationId="{8481656F-DC36-EBFB-00BC-9BDF1DCADCDC}"/>
          </ac:spMkLst>
        </pc:spChg>
        <pc:spChg chg="add mod">
          <ac:chgData name="Beatriz Sousa Demétrio" userId="b0dd1413-58da-4662-8947-89f697c3c850" providerId="ADAL" clId="{F9ECC0D0-C40F-4E3D-91A3-DE4ED6BDCEDA}" dt="2022-11-28T13:47:11.562" v="1324" actId="20577"/>
          <ac:spMkLst>
            <pc:docMk/>
            <pc:sldMk cId="592837881" sldId="296"/>
            <ac:spMk id="3" creationId="{2FCAE91A-3E16-B3C1-C1CB-8885437FE829}"/>
          </ac:spMkLst>
        </pc:spChg>
        <pc:spChg chg="add del mod">
          <ac:chgData name="Beatriz Sousa Demétrio" userId="b0dd1413-58da-4662-8947-89f697c3c850" providerId="ADAL" clId="{F9ECC0D0-C40F-4E3D-91A3-DE4ED6BDCEDA}" dt="2022-11-28T14:00:02.718" v="1348" actId="478"/>
          <ac:spMkLst>
            <pc:docMk/>
            <pc:sldMk cId="592837881" sldId="296"/>
            <ac:spMk id="5" creationId="{5213C927-F51A-8AA4-2C5A-56787C21B504}"/>
          </ac:spMkLst>
        </pc:spChg>
        <pc:spChg chg="del">
          <ac:chgData name="Beatriz Sousa Demétrio" userId="b0dd1413-58da-4662-8947-89f697c3c850" providerId="ADAL" clId="{F9ECC0D0-C40F-4E3D-91A3-DE4ED6BDCEDA}" dt="2022-11-28T13:59:59.485" v="1347" actId="478"/>
          <ac:spMkLst>
            <pc:docMk/>
            <pc:sldMk cId="592837881" sldId="296"/>
            <ac:spMk id="111" creationId="{00000000-0000-0000-0000-000000000000}"/>
          </ac:spMkLst>
        </pc:spChg>
        <pc:spChg chg="mod">
          <ac:chgData name="Beatriz Sousa Demétrio" userId="b0dd1413-58da-4662-8947-89f697c3c850" providerId="ADAL" clId="{F9ECC0D0-C40F-4E3D-91A3-DE4ED6BDCEDA}" dt="2022-10-31T16:58:32.589" v="1219" actId="113"/>
          <ac:spMkLst>
            <pc:docMk/>
            <pc:sldMk cId="592837881" sldId="296"/>
            <ac:spMk id="112" creationId="{00000000-0000-0000-0000-000000000000}"/>
          </ac:spMkLst>
        </pc:spChg>
        <pc:spChg chg="mod">
          <ac:chgData name="Beatriz Sousa Demétrio" userId="b0dd1413-58da-4662-8947-89f697c3c850" providerId="ADAL" clId="{F9ECC0D0-C40F-4E3D-91A3-DE4ED6BDCEDA}" dt="2022-10-31T16:02:06.537" v="739" actId="1076"/>
          <ac:spMkLst>
            <pc:docMk/>
            <pc:sldMk cId="592837881" sldId="296"/>
            <ac:spMk id="113" creationId="{00000000-0000-0000-0000-000000000000}"/>
          </ac:spMkLst>
        </pc:spChg>
        <pc:picChg chg="add mod">
          <ac:chgData name="Beatriz Sousa Demétrio" userId="b0dd1413-58da-4662-8947-89f697c3c850" providerId="ADAL" clId="{F9ECC0D0-C40F-4E3D-91A3-DE4ED6BDCEDA}" dt="2022-12-10T19:59:29.915" v="3407"/>
          <ac:picMkLst>
            <pc:docMk/>
            <pc:sldMk cId="592837881" sldId="296"/>
            <ac:picMk id="4" creationId="{F709189D-2959-2136-35F8-607CD3018279}"/>
          </ac:picMkLst>
        </pc:picChg>
      </pc:sldChg>
      <pc:sldChg chg="addSp delSp modSp add mod">
        <pc:chgData name="Beatriz Sousa Demétrio" userId="b0dd1413-58da-4662-8947-89f697c3c850" providerId="ADAL" clId="{F9ECC0D0-C40F-4E3D-91A3-DE4ED6BDCEDA}" dt="2022-12-10T19:59:51.773" v="3411"/>
        <pc:sldMkLst>
          <pc:docMk/>
          <pc:sldMk cId="3980775355" sldId="297"/>
        </pc:sldMkLst>
        <pc:spChg chg="mod">
          <ac:chgData name="Beatriz Sousa Demétrio" userId="b0dd1413-58da-4662-8947-89f697c3c850" providerId="ADAL" clId="{F9ECC0D0-C40F-4E3D-91A3-DE4ED6BDCEDA}" dt="2022-10-31T17:03:19.888" v="1279" actId="2711"/>
          <ac:spMkLst>
            <pc:docMk/>
            <pc:sldMk cId="3980775355" sldId="297"/>
            <ac:spMk id="2" creationId="{8481656F-DC36-EBFB-00BC-9BDF1DCADCDC}"/>
          </ac:spMkLst>
        </pc:spChg>
        <pc:spChg chg="mod">
          <ac:chgData name="Beatriz Sousa Demétrio" userId="b0dd1413-58da-4662-8947-89f697c3c850" providerId="ADAL" clId="{F9ECC0D0-C40F-4E3D-91A3-DE4ED6BDCEDA}" dt="2022-10-31T17:03:14.077" v="1278" actId="2711"/>
          <ac:spMkLst>
            <pc:docMk/>
            <pc:sldMk cId="3980775355" sldId="297"/>
            <ac:spMk id="3" creationId="{2FCAE91A-3E16-B3C1-C1CB-8885437FE829}"/>
          </ac:spMkLst>
        </pc:spChg>
        <pc:spChg chg="add del mod">
          <ac:chgData name="Beatriz Sousa Demétrio" userId="b0dd1413-58da-4662-8947-89f697c3c850" providerId="ADAL" clId="{F9ECC0D0-C40F-4E3D-91A3-DE4ED6BDCEDA}" dt="2022-11-28T16:42:40.699" v="1350" actId="478"/>
          <ac:spMkLst>
            <pc:docMk/>
            <pc:sldMk cId="3980775355" sldId="297"/>
            <ac:spMk id="5" creationId="{D0478043-B75E-8C37-388B-8EB49C00A1DE}"/>
          </ac:spMkLst>
        </pc:spChg>
        <pc:spChg chg="mod">
          <ac:chgData name="Beatriz Sousa Demétrio" userId="b0dd1413-58da-4662-8947-89f697c3c850" providerId="ADAL" clId="{F9ECC0D0-C40F-4E3D-91A3-DE4ED6BDCEDA}" dt="2022-10-31T16:03:07.300" v="762" actId="1076"/>
          <ac:spMkLst>
            <pc:docMk/>
            <pc:sldMk cId="3980775355" sldId="297"/>
            <ac:spMk id="110" creationId="{00000000-0000-0000-0000-000000000000}"/>
          </ac:spMkLst>
        </pc:spChg>
        <pc:spChg chg="del mod">
          <ac:chgData name="Beatriz Sousa Demétrio" userId="b0dd1413-58da-4662-8947-89f697c3c850" providerId="ADAL" clId="{F9ECC0D0-C40F-4E3D-91A3-DE4ED6BDCEDA}" dt="2022-11-28T16:42:37.901" v="1349" actId="478"/>
          <ac:spMkLst>
            <pc:docMk/>
            <pc:sldMk cId="3980775355" sldId="297"/>
            <ac:spMk id="111" creationId="{00000000-0000-0000-0000-000000000000}"/>
          </ac:spMkLst>
        </pc:spChg>
        <pc:spChg chg="mod">
          <ac:chgData name="Beatriz Sousa Demétrio" userId="b0dd1413-58da-4662-8947-89f697c3c850" providerId="ADAL" clId="{F9ECC0D0-C40F-4E3D-91A3-DE4ED6BDCEDA}" dt="2022-10-31T16:58:39.517" v="1220" actId="113"/>
          <ac:spMkLst>
            <pc:docMk/>
            <pc:sldMk cId="3980775355" sldId="297"/>
            <ac:spMk id="112" creationId="{00000000-0000-0000-0000-000000000000}"/>
          </ac:spMkLst>
        </pc:spChg>
        <pc:picChg chg="add mod">
          <ac:chgData name="Beatriz Sousa Demétrio" userId="b0dd1413-58da-4662-8947-89f697c3c850" providerId="ADAL" clId="{F9ECC0D0-C40F-4E3D-91A3-DE4ED6BDCEDA}" dt="2022-12-10T19:59:51.773" v="3411"/>
          <ac:picMkLst>
            <pc:docMk/>
            <pc:sldMk cId="3980775355" sldId="297"/>
            <ac:picMk id="4" creationId="{84E69535-30FA-CA92-3DB4-8F1A609D7B94}"/>
          </ac:picMkLst>
        </pc:picChg>
      </pc:sldChg>
      <pc:sldChg chg="add del">
        <pc:chgData name="Beatriz Sousa Demétrio" userId="b0dd1413-58da-4662-8947-89f697c3c850" providerId="ADAL" clId="{F9ECC0D0-C40F-4E3D-91A3-DE4ED6BDCEDA}" dt="2022-10-31T15:56:00.114" v="590"/>
        <pc:sldMkLst>
          <pc:docMk/>
          <pc:sldMk cId="4229160430" sldId="297"/>
        </pc:sldMkLst>
      </pc:sldChg>
      <pc:sldChg chg="addSp delSp modSp add mod">
        <pc:chgData name="Beatriz Sousa Demétrio" userId="b0dd1413-58da-4662-8947-89f697c3c850" providerId="ADAL" clId="{F9ECC0D0-C40F-4E3D-91A3-DE4ED6BDCEDA}" dt="2022-11-28T16:42:53.889" v="1352" actId="478"/>
        <pc:sldMkLst>
          <pc:docMk/>
          <pc:sldMk cId="3696144297" sldId="298"/>
        </pc:sldMkLst>
        <pc:spChg chg="mod">
          <ac:chgData name="Beatriz Sousa Demétrio" userId="b0dd1413-58da-4662-8947-89f697c3c850" providerId="ADAL" clId="{F9ECC0D0-C40F-4E3D-91A3-DE4ED6BDCEDA}" dt="2022-10-31T17:03:48.293" v="1283" actId="2711"/>
          <ac:spMkLst>
            <pc:docMk/>
            <pc:sldMk cId="3696144297" sldId="298"/>
            <ac:spMk id="2" creationId="{8481656F-DC36-EBFB-00BC-9BDF1DCADCDC}"/>
          </ac:spMkLst>
        </pc:spChg>
        <pc:spChg chg="mod">
          <ac:chgData name="Beatriz Sousa Demétrio" userId="b0dd1413-58da-4662-8947-89f697c3c850" providerId="ADAL" clId="{F9ECC0D0-C40F-4E3D-91A3-DE4ED6BDCEDA}" dt="2022-11-28T13:47:52.419" v="1332" actId="20577"/>
          <ac:spMkLst>
            <pc:docMk/>
            <pc:sldMk cId="3696144297" sldId="298"/>
            <ac:spMk id="3" creationId="{2FCAE91A-3E16-B3C1-C1CB-8885437FE829}"/>
          </ac:spMkLst>
        </pc:spChg>
        <pc:spChg chg="add del mod">
          <ac:chgData name="Beatriz Sousa Demétrio" userId="b0dd1413-58da-4662-8947-89f697c3c850" providerId="ADAL" clId="{F9ECC0D0-C40F-4E3D-91A3-DE4ED6BDCEDA}" dt="2022-11-28T16:42:53.889" v="1352" actId="478"/>
          <ac:spMkLst>
            <pc:docMk/>
            <pc:sldMk cId="3696144297" sldId="298"/>
            <ac:spMk id="5" creationId="{90AD967E-A149-09D8-54D4-7CF5D23EFF57}"/>
          </ac:spMkLst>
        </pc:spChg>
        <pc:spChg chg="mod">
          <ac:chgData name="Beatriz Sousa Demétrio" userId="b0dd1413-58da-4662-8947-89f697c3c850" providerId="ADAL" clId="{F9ECC0D0-C40F-4E3D-91A3-DE4ED6BDCEDA}" dt="2022-10-31T16:03:38.514" v="768" actId="14100"/>
          <ac:spMkLst>
            <pc:docMk/>
            <pc:sldMk cId="3696144297" sldId="298"/>
            <ac:spMk id="110" creationId="{00000000-0000-0000-0000-000000000000}"/>
          </ac:spMkLst>
        </pc:spChg>
        <pc:spChg chg="del">
          <ac:chgData name="Beatriz Sousa Demétrio" userId="b0dd1413-58da-4662-8947-89f697c3c850" providerId="ADAL" clId="{F9ECC0D0-C40F-4E3D-91A3-DE4ED6BDCEDA}" dt="2022-11-28T16:42:51.547" v="1351" actId="478"/>
          <ac:spMkLst>
            <pc:docMk/>
            <pc:sldMk cId="3696144297" sldId="298"/>
            <ac:spMk id="111" creationId="{00000000-0000-0000-0000-000000000000}"/>
          </ac:spMkLst>
        </pc:spChg>
        <pc:spChg chg="mod">
          <ac:chgData name="Beatriz Sousa Demétrio" userId="b0dd1413-58da-4662-8947-89f697c3c850" providerId="ADAL" clId="{F9ECC0D0-C40F-4E3D-91A3-DE4ED6BDCEDA}" dt="2022-10-31T16:03:46.215" v="770" actId="20577"/>
          <ac:spMkLst>
            <pc:docMk/>
            <pc:sldMk cId="3696144297" sldId="298"/>
            <ac:spMk id="112" creationId="{00000000-0000-0000-0000-000000000000}"/>
          </ac:spMkLst>
        </pc:spChg>
      </pc:sldChg>
      <pc:sldChg chg="addSp delSp modSp add del mod ord">
        <pc:chgData name="Beatriz Sousa Demétrio" userId="b0dd1413-58da-4662-8947-89f697c3c850" providerId="ADAL" clId="{F9ECC0D0-C40F-4E3D-91A3-DE4ED6BDCEDA}" dt="2022-12-10T16:54:11.209" v="2597" actId="2696"/>
        <pc:sldMkLst>
          <pc:docMk/>
          <pc:sldMk cId="254515969" sldId="299"/>
        </pc:sldMkLst>
        <pc:spChg chg="add mod">
          <ac:chgData name="Beatriz Sousa Demétrio" userId="b0dd1413-58da-4662-8947-89f697c3c850" providerId="ADAL" clId="{F9ECC0D0-C40F-4E3D-91A3-DE4ED6BDCEDA}" dt="2022-10-31T16:46:25.956" v="1137" actId="1036"/>
          <ac:spMkLst>
            <pc:docMk/>
            <pc:sldMk cId="254515969" sldId="299"/>
            <ac:spMk id="2" creationId="{0154D8F3-DEBD-B45B-AACB-B74E1AD937F4}"/>
          </ac:spMkLst>
        </pc:spChg>
        <pc:spChg chg="mod">
          <ac:chgData name="Beatriz Sousa Demétrio" userId="b0dd1413-58da-4662-8947-89f697c3c850" providerId="ADAL" clId="{F9ECC0D0-C40F-4E3D-91A3-DE4ED6BDCEDA}" dt="2022-10-31T16:46:04.906" v="1129" actId="14100"/>
          <ac:spMkLst>
            <pc:docMk/>
            <pc:sldMk cId="254515969" sldId="299"/>
            <ac:spMk id="158" creationId="{00000000-0000-0000-0000-000000000000}"/>
          </ac:spMkLst>
        </pc:spChg>
        <pc:spChg chg="mod">
          <ac:chgData name="Beatriz Sousa Demétrio" userId="b0dd1413-58da-4662-8947-89f697c3c850" providerId="ADAL" clId="{F9ECC0D0-C40F-4E3D-91A3-DE4ED6BDCEDA}" dt="2022-12-04T22:29:09.560" v="1530" actId="14100"/>
          <ac:spMkLst>
            <pc:docMk/>
            <pc:sldMk cId="254515969" sldId="299"/>
            <ac:spMk id="159" creationId="{00000000-0000-0000-0000-000000000000}"/>
          </ac:spMkLst>
        </pc:spChg>
        <pc:grpChg chg="del">
          <ac:chgData name="Beatriz Sousa Demétrio" userId="b0dd1413-58da-4662-8947-89f697c3c850" providerId="ADAL" clId="{F9ECC0D0-C40F-4E3D-91A3-DE4ED6BDCEDA}" dt="2022-10-31T16:45:27.389" v="1103" actId="478"/>
          <ac:grpSpMkLst>
            <pc:docMk/>
            <pc:sldMk cId="254515969" sldId="299"/>
            <ac:grpSpMk id="160" creationId="{00000000-0000-0000-0000-000000000000}"/>
          </ac:grpSpMkLst>
        </pc:grpChg>
      </pc:sldChg>
      <pc:sldChg chg="addSp delSp modSp add mod ord modNotesTx">
        <pc:chgData name="Beatriz Sousa Demétrio" userId="b0dd1413-58da-4662-8947-89f697c3c850" providerId="ADAL" clId="{F9ECC0D0-C40F-4E3D-91A3-DE4ED6BDCEDA}" dt="2022-12-10T22:06:51.217" v="3924" actId="1076"/>
        <pc:sldMkLst>
          <pc:docMk/>
          <pc:sldMk cId="146414360" sldId="300"/>
        </pc:sldMkLst>
        <pc:spChg chg="add del mod">
          <ac:chgData name="Beatriz Sousa Demétrio" userId="b0dd1413-58da-4662-8947-89f697c3c850" providerId="ADAL" clId="{F9ECC0D0-C40F-4E3D-91A3-DE4ED6BDCEDA}" dt="2022-12-10T17:29:44.590" v="2706" actId="478"/>
          <ac:spMkLst>
            <pc:docMk/>
            <pc:sldMk cId="146414360" sldId="300"/>
            <ac:spMk id="2" creationId="{AD8B22AE-DE5E-E966-39C3-781BF071B00A}"/>
          </ac:spMkLst>
        </pc:spChg>
        <pc:spChg chg="add del mod">
          <ac:chgData name="Beatriz Sousa Demétrio" userId="b0dd1413-58da-4662-8947-89f697c3c850" providerId="ADAL" clId="{F9ECC0D0-C40F-4E3D-91A3-DE4ED6BDCEDA}" dt="2022-11-28T13:59:33.526" v="1343" actId="478"/>
          <ac:spMkLst>
            <pc:docMk/>
            <pc:sldMk cId="146414360" sldId="300"/>
            <ac:spMk id="4" creationId="{1B7B6EB1-98F9-09F2-CF09-6E9D57F9CD7C}"/>
          </ac:spMkLst>
        </pc:spChg>
        <pc:spChg chg="add del">
          <ac:chgData name="Beatriz Sousa Demétrio" userId="b0dd1413-58da-4662-8947-89f697c3c850" providerId="ADAL" clId="{F9ECC0D0-C40F-4E3D-91A3-DE4ED6BDCEDA}" dt="2022-12-04T22:24:59.301" v="1383" actId="478"/>
          <ac:spMkLst>
            <pc:docMk/>
            <pc:sldMk cId="146414360" sldId="300"/>
            <ac:spMk id="4" creationId="{459EE273-8D07-1887-D6B4-6481B9BA1A8D}"/>
          </ac:spMkLst>
        </pc:spChg>
        <pc:spChg chg="mod">
          <ac:chgData name="Beatriz Sousa Demétrio" userId="b0dd1413-58da-4662-8947-89f697c3c850" providerId="ADAL" clId="{F9ECC0D0-C40F-4E3D-91A3-DE4ED6BDCEDA}" dt="2022-12-10T17:30:32.150" v="2718" actId="208"/>
          <ac:spMkLst>
            <pc:docMk/>
            <pc:sldMk cId="146414360" sldId="300"/>
            <ac:spMk id="4" creationId="{B2023F77-C0B6-C0E3-ACE1-47E7C75BC007}"/>
          </ac:spMkLst>
        </pc:spChg>
        <pc:spChg chg="add mod">
          <ac:chgData name="Beatriz Sousa Demétrio" userId="b0dd1413-58da-4662-8947-89f697c3c850" providerId="ADAL" clId="{F9ECC0D0-C40F-4E3D-91A3-DE4ED6BDCEDA}" dt="2022-12-04T22:44:47.961" v="1813" actId="20577"/>
          <ac:spMkLst>
            <pc:docMk/>
            <pc:sldMk cId="146414360" sldId="300"/>
            <ac:spMk id="5" creationId="{D68240E6-E340-0FA3-B125-5AA7B78A5393}"/>
          </ac:spMkLst>
        </pc:spChg>
        <pc:spChg chg="add del mod">
          <ac:chgData name="Beatriz Sousa Demétrio" userId="b0dd1413-58da-4662-8947-89f697c3c850" providerId="ADAL" clId="{F9ECC0D0-C40F-4E3D-91A3-DE4ED6BDCEDA}" dt="2022-12-04T22:26:18.631" v="1438"/>
          <ac:spMkLst>
            <pc:docMk/>
            <pc:sldMk cId="146414360" sldId="300"/>
            <ac:spMk id="6" creationId="{0250F717-3797-BA10-2523-16E8B2B48028}"/>
          </ac:spMkLst>
        </pc:spChg>
        <pc:spChg chg="mod">
          <ac:chgData name="Beatriz Sousa Demétrio" userId="b0dd1413-58da-4662-8947-89f697c3c850" providerId="ADAL" clId="{F9ECC0D0-C40F-4E3D-91A3-DE4ED6BDCEDA}" dt="2022-12-10T17:30:32.150" v="2718" actId="208"/>
          <ac:spMkLst>
            <pc:docMk/>
            <pc:sldMk cId="146414360" sldId="300"/>
            <ac:spMk id="6" creationId="{6FBFC658-F349-CBEA-4BF7-BB760F9737A4}"/>
          </ac:spMkLst>
        </pc:spChg>
        <pc:spChg chg="mod">
          <ac:chgData name="Beatriz Sousa Demétrio" userId="b0dd1413-58da-4662-8947-89f697c3c850" providerId="ADAL" clId="{F9ECC0D0-C40F-4E3D-91A3-DE4ED6BDCEDA}" dt="2022-12-10T17:30:32.150" v="2718" actId="208"/>
          <ac:spMkLst>
            <pc:docMk/>
            <pc:sldMk cId="146414360" sldId="300"/>
            <ac:spMk id="7" creationId="{75B61F7D-08AA-CCE1-BAD4-D75CC03EC496}"/>
          </ac:spMkLst>
        </pc:spChg>
        <pc:spChg chg="add del mod">
          <ac:chgData name="Beatriz Sousa Demétrio" userId="b0dd1413-58da-4662-8947-89f697c3c850" providerId="ADAL" clId="{F9ECC0D0-C40F-4E3D-91A3-DE4ED6BDCEDA}" dt="2022-12-04T22:26:33.062" v="1443" actId="478"/>
          <ac:spMkLst>
            <pc:docMk/>
            <pc:sldMk cId="146414360" sldId="300"/>
            <ac:spMk id="8" creationId="{05318B6D-81DC-0A0D-11DE-9139884F3869}"/>
          </ac:spMkLst>
        </pc:spChg>
        <pc:spChg chg="mod">
          <ac:chgData name="Beatriz Sousa Demétrio" userId="b0dd1413-58da-4662-8947-89f697c3c850" providerId="ADAL" clId="{F9ECC0D0-C40F-4E3D-91A3-DE4ED6BDCEDA}" dt="2022-12-10T17:30:32.150" v="2718" actId="208"/>
          <ac:spMkLst>
            <pc:docMk/>
            <pc:sldMk cId="146414360" sldId="300"/>
            <ac:spMk id="8" creationId="{517D4E77-19C9-4492-9F43-68CE580539DB}"/>
          </ac:spMkLst>
        </pc:spChg>
        <pc:spChg chg="add mod">
          <ac:chgData name="Beatriz Sousa Demétrio" userId="b0dd1413-58da-4662-8947-89f697c3c850" providerId="ADAL" clId="{F9ECC0D0-C40F-4E3D-91A3-DE4ED6BDCEDA}" dt="2022-12-10T22:06:51.217" v="3924" actId="1076"/>
          <ac:spMkLst>
            <pc:docMk/>
            <pc:sldMk cId="146414360" sldId="300"/>
            <ac:spMk id="12" creationId="{6F5EBAD9-0796-98A1-3EB8-6A8361AE9E52}"/>
          </ac:spMkLst>
        </pc:spChg>
        <pc:spChg chg="add mod">
          <ac:chgData name="Beatriz Sousa Demétrio" userId="b0dd1413-58da-4662-8947-89f697c3c850" providerId="ADAL" clId="{F9ECC0D0-C40F-4E3D-91A3-DE4ED6BDCEDA}" dt="2022-12-04T22:44:37.919" v="1807"/>
          <ac:spMkLst>
            <pc:docMk/>
            <pc:sldMk cId="146414360" sldId="300"/>
            <ac:spMk id="13" creationId="{0259E051-BA9E-445B-504C-D2D847271626}"/>
          </ac:spMkLst>
        </pc:spChg>
        <pc:spChg chg="mod">
          <ac:chgData name="Beatriz Sousa Demétrio" userId="b0dd1413-58da-4662-8947-89f697c3c850" providerId="ADAL" clId="{F9ECC0D0-C40F-4E3D-91A3-DE4ED6BDCEDA}" dt="2022-12-04T22:24:53.961" v="1382" actId="14100"/>
          <ac:spMkLst>
            <pc:docMk/>
            <pc:sldMk cId="146414360" sldId="300"/>
            <ac:spMk id="124" creationId="{00000000-0000-0000-0000-000000000000}"/>
          </ac:spMkLst>
        </pc:spChg>
        <pc:spChg chg="del mod">
          <ac:chgData name="Beatriz Sousa Demétrio" userId="b0dd1413-58da-4662-8947-89f697c3c850" providerId="ADAL" clId="{F9ECC0D0-C40F-4E3D-91A3-DE4ED6BDCEDA}" dt="2022-11-28T13:59:30.950" v="1342" actId="478"/>
          <ac:spMkLst>
            <pc:docMk/>
            <pc:sldMk cId="146414360" sldId="300"/>
            <ac:spMk id="125" creationId="{00000000-0000-0000-0000-000000000000}"/>
          </ac:spMkLst>
        </pc:spChg>
        <pc:grpChg chg="add mod">
          <ac:chgData name="Beatriz Sousa Demétrio" userId="b0dd1413-58da-4662-8947-89f697c3c850" providerId="ADAL" clId="{F9ECC0D0-C40F-4E3D-91A3-DE4ED6BDCEDA}" dt="2022-12-10T17:30:28.649" v="2717" actId="207"/>
          <ac:grpSpMkLst>
            <pc:docMk/>
            <pc:sldMk cId="146414360" sldId="300"/>
            <ac:grpSpMk id="3" creationId="{E03B39E8-FF24-F7E0-61B0-685709BF804E}"/>
          </ac:grpSpMkLst>
        </pc:grpChg>
        <pc:grpChg chg="del">
          <ac:chgData name="Beatriz Sousa Demétrio" userId="b0dd1413-58da-4662-8947-89f697c3c850" providerId="ADAL" clId="{F9ECC0D0-C40F-4E3D-91A3-DE4ED6BDCEDA}" dt="2022-10-31T16:53:42.112" v="1167" actId="478"/>
          <ac:grpSpMkLst>
            <pc:docMk/>
            <pc:sldMk cId="146414360" sldId="300"/>
            <ac:grpSpMk id="126" creationId="{00000000-0000-0000-0000-000000000000}"/>
          </ac:grpSpMkLst>
        </pc:grpChg>
        <pc:picChg chg="add del">
          <ac:chgData name="Beatriz Sousa Demétrio" userId="b0dd1413-58da-4662-8947-89f697c3c850" providerId="ADAL" clId="{F9ECC0D0-C40F-4E3D-91A3-DE4ED6BDCEDA}" dt="2022-12-04T22:26:21.101" v="1440"/>
          <ac:picMkLst>
            <pc:docMk/>
            <pc:sldMk cId="146414360" sldId="300"/>
            <ac:picMk id="7" creationId="{929DD640-1660-4B4A-EDDD-12A722B5E7B8}"/>
          </ac:picMkLst>
        </pc:picChg>
        <pc:picChg chg="add mod">
          <ac:chgData name="Beatriz Sousa Demétrio" userId="b0dd1413-58da-4662-8947-89f697c3c850" providerId="ADAL" clId="{F9ECC0D0-C40F-4E3D-91A3-DE4ED6BDCEDA}" dt="2022-12-10T19:59:41.042" v="3409"/>
          <ac:picMkLst>
            <pc:docMk/>
            <pc:sldMk cId="146414360" sldId="300"/>
            <ac:picMk id="9" creationId="{EBD21CA9-8C96-472A-4AAC-1B716F4F85D0}"/>
          </ac:picMkLst>
        </pc:picChg>
        <pc:cxnChg chg="add mod">
          <ac:chgData name="Beatriz Sousa Demétrio" userId="b0dd1413-58da-4662-8947-89f697c3c850" providerId="ADAL" clId="{F9ECC0D0-C40F-4E3D-91A3-DE4ED6BDCEDA}" dt="2022-12-04T22:38:11.863" v="1680" actId="1076"/>
          <ac:cxnSpMkLst>
            <pc:docMk/>
            <pc:sldMk cId="146414360" sldId="300"/>
            <ac:cxnSpMk id="10" creationId="{AB951230-633C-DBC5-F311-E750F9510EC9}"/>
          </ac:cxnSpMkLst>
        </pc:cxnChg>
      </pc:sldChg>
      <pc:sldChg chg="addSp delSp modSp add mod ord modNotesTx">
        <pc:chgData name="Beatriz Sousa Demétrio" userId="b0dd1413-58da-4662-8947-89f697c3c850" providerId="ADAL" clId="{F9ECC0D0-C40F-4E3D-91A3-DE4ED6BDCEDA}" dt="2022-12-10T19:59:35.140" v="3408"/>
        <pc:sldMkLst>
          <pc:docMk/>
          <pc:sldMk cId="1137589024" sldId="301"/>
        </pc:sldMkLst>
        <pc:spChg chg="add del mod">
          <ac:chgData name="Beatriz Sousa Demétrio" userId="b0dd1413-58da-4662-8947-89f697c3c850" providerId="ADAL" clId="{F9ECC0D0-C40F-4E3D-91A3-DE4ED6BDCEDA}" dt="2022-12-10T16:21:50.143" v="2303"/>
          <ac:spMkLst>
            <pc:docMk/>
            <pc:sldMk cId="1137589024" sldId="301"/>
            <ac:spMk id="7" creationId="{504B5033-9CA2-E783-B562-EFAD1B7298CD}"/>
          </ac:spMkLst>
        </pc:spChg>
        <pc:spChg chg="add del mod">
          <ac:chgData name="Beatriz Sousa Demétrio" userId="b0dd1413-58da-4662-8947-89f697c3c850" providerId="ADAL" clId="{F9ECC0D0-C40F-4E3D-91A3-DE4ED6BDCEDA}" dt="2022-12-10T16:23:17.566" v="2488" actId="478"/>
          <ac:spMkLst>
            <pc:docMk/>
            <pc:sldMk cId="1137589024" sldId="301"/>
            <ac:spMk id="8" creationId="{96F79383-7D61-3A30-16E6-5FAFD82A93F4}"/>
          </ac:spMkLst>
        </pc:spChg>
        <pc:spChg chg="add mod">
          <ac:chgData name="Beatriz Sousa Demétrio" userId="b0dd1413-58da-4662-8947-89f697c3c850" providerId="ADAL" clId="{F9ECC0D0-C40F-4E3D-91A3-DE4ED6BDCEDA}" dt="2022-12-10T16:26:01.247" v="2593" actId="20577"/>
          <ac:spMkLst>
            <pc:docMk/>
            <pc:sldMk cId="1137589024" sldId="301"/>
            <ac:spMk id="9" creationId="{056E3BD3-FA26-9946-A0AB-FC80F3634D94}"/>
          </ac:spMkLst>
        </pc:spChg>
        <pc:spChg chg="add mod">
          <ac:chgData name="Beatriz Sousa Demétrio" userId="b0dd1413-58da-4662-8947-89f697c3c850" providerId="ADAL" clId="{F9ECC0D0-C40F-4E3D-91A3-DE4ED6BDCEDA}" dt="2022-12-10T16:26:08.460" v="2594" actId="1076"/>
          <ac:spMkLst>
            <pc:docMk/>
            <pc:sldMk cId="1137589024" sldId="301"/>
            <ac:spMk id="10" creationId="{6D646CA5-4C98-0079-8155-2CBFD5DB13A3}"/>
          </ac:spMkLst>
        </pc:spChg>
        <pc:spChg chg="mod">
          <ac:chgData name="Beatriz Sousa Demétrio" userId="b0dd1413-58da-4662-8947-89f697c3c850" providerId="ADAL" clId="{F9ECC0D0-C40F-4E3D-91A3-DE4ED6BDCEDA}" dt="2022-12-10T15:50:43.656" v="2007" actId="20577"/>
          <ac:spMkLst>
            <pc:docMk/>
            <pc:sldMk cId="1137589024" sldId="301"/>
            <ac:spMk id="124" creationId="{00000000-0000-0000-0000-000000000000}"/>
          </ac:spMkLst>
        </pc:spChg>
        <pc:picChg chg="add mod">
          <ac:chgData name="Beatriz Sousa Demétrio" userId="b0dd1413-58da-4662-8947-89f697c3c850" providerId="ADAL" clId="{F9ECC0D0-C40F-4E3D-91A3-DE4ED6BDCEDA}" dt="2022-12-10T16:26:34.525" v="2595" actId="208"/>
          <ac:picMkLst>
            <pc:docMk/>
            <pc:sldMk cId="1137589024" sldId="301"/>
            <ac:picMk id="4" creationId="{6018715A-57D9-75B2-8A16-CCFED58ED7BA}"/>
          </ac:picMkLst>
        </pc:picChg>
        <pc:picChg chg="add mod">
          <ac:chgData name="Beatriz Sousa Demétrio" userId="b0dd1413-58da-4662-8947-89f697c3c850" providerId="ADAL" clId="{F9ECC0D0-C40F-4E3D-91A3-DE4ED6BDCEDA}" dt="2022-12-10T16:26:37.259" v="2596" actId="208"/>
          <ac:picMkLst>
            <pc:docMk/>
            <pc:sldMk cId="1137589024" sldId="301"/>
            <ac:picMk id="6" creationId="{EDD1F65A-C8B7-B548-3CC2-3D3A2D3F1A96}"/>
          </ac:picMkLst>
        </pc:picChg>
        <pc:picChg chg="add mod">
          <ac:chgData name="Beatriz Sousa Demétrio" userId="b0dd1413-58da-4662-8947-89f697c3c850" providerId="ADAL" clId="{F9ECC0D0-C40F-4E3D-91A3-DE4ED6BDCEDA}" dt="2022-12-10T19:59:35.140" v="3408"/>
          <ac:picMkLst>
            <pc:docMk/>
            <pc:sldMk cId="1137589024" sldId="301"/>
            <ac:picMk id="11" creationId="{5E2F0F30-DF55-CFCD-DDB9-9C9CEF1CD099}"/>
          </ac:picMkLst>
        </pc:picChg>
      </pc:sldChg>
      <pc:sldChg chg="addSp modSp del mod">
        <pc:chgData name="Beatriz Sousa Demétrio" userId="b0dd1413-58da-4662-8947-89f697c3c850" providerId="ADAL" clId="{F9ECC0D0-C40F-4E3D-91A3-DE4ED6BDCEDA}" dt="2022-12-10T15:18:12.915" v="1838" actId="47"/>
        <pc:sldMkLst>
          <pc:docMk/>
          <pc:sldMk cId="1845939089" sldId="302"/>
        </pc:sldMkLst>
        <pc:picChg chg="add mod">
          <ac:chgData name="Beatriz Sousa Demétrio" userId="b0dd1413-58da-4662-8947-89f697c3c850" providerId="ADAL" clId="{F9ECC0D0-C40F-4E3D-91A3-DE4ED6BDCEDA}" dt="2022-12-10T15:17:34.603" v="1830" actId="1076"/>
          <ac:picMkLst>
            <pc:docMk/>
            <pc:sldMk cId="1845939089" sldId="302"/>
            <ac:picMk id="4" creationId="{3D0DDD95-F933-6208-AD48-F15D564CD14D}"/>
          </ac:picMkLst>
        </pc:picChg>
        <pc:picChg chg="add mod">
          <ac:chgData name="Beatriz Sousa Demétrio" userId="b0dd1413-58da-4662-8947-89f697c3c850" providerId="ADAL" clId="{F9ECC0D0-C40F-4E3D-91A3-DE4ED6BDCEDA}" dt="2022-12-10T15:17:30.993" v="1829" actId="208"/>
          <ac:picMkLst>
            <pc:docMk/>
            <pc:sldMk cId="1845939089" sldId="302"/>
            <ac:picMk id="6" creationId="{868DD556-02AF-9380-A95B-BDF474C994FE}"/>
          </ac:picMkLst>
        </pc:picChg>
      </pc:sldChg>
      <pc:sldChg chg="addSp modSp new del mod">
        <pc:chgData name="Beatriz Sousa Demétrio" userId="b0dd1413-58da-4662-8947-89f697c3c850" providerId="ADAL" clId="{F9ECC0D0-C40F-4E3D-91A3-DE4ED6BDCEDA}" dt="2022-12-10T15:19:54.561" v="1857" actId="2696"/>
        <pc:sldMkLst>
          <pc:docMk/>
          <pc:sldMk cId="1624105164" sldId="303"/>
        </pc:sldMkLst>
        <pc:picChg chg="add mod">
          <ac:chgData name="Beatriz Sousa Demétrio" userId="b0dd1413-58da-4662-8947-89f697c3c850" providerId="ADAL" clId="{F9ECC0D0-C40F-4E3D-91A3-DE4ED6BDCEDA}" dt="2022-12-10T15:19:16.242" v="1850" actId="1076"/>
          <ac:picMkLst>
            <pc:docMk/>
            <pc:sldMk cId="1624105164" sldId="303"/>
            <ac:picMk id="3" creationId="{10BAC481-FAF7-D922-6DD8-D35C3C444D87}"/>
          </ac:picMkLst>
        </pc:picChg>
        <pc:picChg chg="add mod modCrop">
          <ac:chgData name="Beatriz Sousa Demétrio" userId="b0dd1413-58da-4662-8947-89f697c3c850" providerId="ADAL" clId="{F9ECC0D0-C40F-4E3D-91A3-DE4ED6BDCEDA}" dt="2022-12-10T15:18:49.974" v="1843" actId="1076"/>
          <ac:picMkLst>
            <pc:docMk/>
            <pc:sldMk cId="1624105164" sldId="303"/>
            <ac:picMk id="4" creationId="{FB99A253-D14C-D902-913F-C09FD520EBEF}"/>
          </ac:picMkLst>
        </pc:picChg>
      </pc:sldChg>
      <pc:sldChg chg="addSp delSp modSp add mod modNotesTx">
        <pc:chgData name="Beatriz Sousa Demétrio" userId="b0dd1413-58da-4662-8947-89f697c3c850" providerId="ADAL" clId="{F9ECC0D0-C40F-4E3D-91A3-DE4ED6BDCEDA}" dt="2022-12-10T19:59:46.174" v="3410"/>
        <pc:sldMkLst>
          <pc:docMk/>
          <pc:sldMk cId="1102232531" sldId="304"/>
        </pc:sldMkLst>
        <pc:spChg chg="del">
          <ac:chgData name="Beatriz Sousa Demétrio" userId="b0dd1413-58da-4662-8947-89f697c3c850" providerId="ADAL" clId="{F9ECC0D0-C40F-4E3D-91A3-DE4ED6BDCEDA}" dt="2022-12-10T17:30:39.032" v="2719" actId="478"/>
          <ac:spMkLst>
            <pc:docMk/>
            <pc:sldMk cId="1102232531" sldId="304"/>
            <ac:spMk id="2" creationId="{AD8B22AE-DE5E-E966-39C3-781BF071B00A}"/>
          </ac:spMkLst>
        </pc:spChg>
        <pc:spChg chg="add del mod">
          <ac:chgData name="Beatriz Sousa Demétrio" userId="b0dd1413-58da-4662-8947-89f697c3c850" providerId="ADAL" clId="{F9ECC0D0-C40F-4E3D-91A3-DE4ED6BDCEDA}" dt="2022-12-10T15:19:11.289" v="1847" actId="478"/>
          <ac:spMkLst>
            <pc:docMk/>
            <pc:sldMk cId="1102232531" sldId="304"/>
            <ac:spMk id="4" creationId="{E3E46705-FB1B-D59E-B74B-B7FBEA963A84}"/>
          </ac:spMkLst>
        </pc:spChg>
        <pc:spChg chg="del">
          <ac:chgData name="Beatriz Sousa Demétrio" userId="b0dd1413-58da-4662-8947-89f697c3c850" providerId="ADAL" clId="{F9ECC0D0-C40F-4E3D-91A3-DE4ED6BDCEDA}" dt="2022-12-10T15:19:08.412" v="1846" actId="478"/>
          <ac:spMkLst>
            <pc:docMk/>
            <pc:sldMk cId="1102232531" sldId="304"/>
            <ac:spMk id="5" creationId="{D68240E6-E340-0FA3-B125-5AA7B78A5393}"/>
          </ac:spMkLst>
        </pc:spChg>
        <pc:spChg chg="add mod">
          <ac:chgData name="Beatriz Sousa Demétrio" userId="b0dd1413-58da-4662-8947-89f697c3c850" providerId="ADAL" clId="{F9ECC0D0-C40F-4E3D-91A3-DE4ED6BDCEDA}" dt="2022-12-10T17:27:35.512" v="2695" actId="20577"/>
          <ac:spMkLst>
            <pc:docMk/>
            <pc:sldMk cId="1102232531" sldId="304"/>
            <ac:spMk id="8" creationId="{8AA13B6C-F5ED-DAA0-4E59-5CEA2F61EF19}"/>
          </ac:spMkLst>
        </pc:spChg>
        <pc:spChg chg="add mod">
          <ac:chgData name="Beatriz Sousa Demétrio" userId="b0dd1413-58da-4662-8947-89f697c3c850" providerId="ADAL" clId="{F9ECC0D0-C40F-4E3D-91A3-DE4ED6BDCEDA}" dt="2022-12-10T17:31:38.820" v="2728" actId="1035"/>
          <ac:spMkLst>
            <pc:docMk/>
            <pc:sldMk cId="1102232531" sldId="304"/>
            <ac:spMk id="9" creationId="{80C0CB29-26FB-052E-BA77-874468A8362E}"/>
          </ac:spMkLst>
        </pc:spChg>
        <pc:spChg chg="del">
          <ac:chgData name="Beatriz Sousa Demétrio" userId="b0dd1413-58da-4662-8947-89f697c3c850" providerId="ADAL" clId="{F9ECC0D0-C40F-4E3D-91A3-DE4ED6BDCEDA}" dt="2022-12-10T15:19:13.680" v="1849" actId="478"/>
          <ac:spMkLst>
            <pc:docMk/>
            <pc:sldMk cId="1102232531" sldId="304"/>
            <ac:spMk id="12" creationId="{6F5EBAD9-0796-98A1-3EB8-6A8361AE9E52}"/>
          </ac:spMkLst>
        </pc:spChg>
        <pc:spChg chg="mod">
          <ac:chgData name="Beatriz Sousa Demétrio" userId="b0dd1413-58da-4662-8947-89f697c3c850" providerId="ADAL" clId="{F9ECC0D0-C40F-4E3D-91A3-DE4ED6BDCEDA}" dt="2022-12-10T17:30:45.819" v="2720"/>
          <ac:spMkLst>
            <pc:docMk/>
            <pc:sldMk cId="1102232531" sldId="304"/>
            <ac:spMk id="14" creationId="{C8AECA4F-8756-51C8-4D5C-B00CD186CD9A}"/>
          </ac:spMkLst>
        </pc:spChg>
        <pc:spChg chg="mod">
          <ac:chgData name="Beatriz Sousa Demétrio" userId="b0dd1413-58da-4662-8947-89f697c3c850" providerId="ADAL" clId="{F9ECC0D0-C40F-4E3D-91A3-DE4ED6BDCEDA}" dt="2022-12-10T17:30:45.819" v="2720"/>
          <ac:spMkLst>
            <pc:docMk/>
            <pc:sldMk cId="1102232531" sldId="304"/>
            <ac:spMk id="15" creationId="{092301D0-2A41-6C0A-D995-6C0821D1AFDC}"/>
          </ac:spMkLst>
        </pc:spChg>
        <pc:spChg chg="mod">
          <ac:chgData name="Beatriz Sousa Demétrio" userId="b0dd1413-58da-4662-8947-89f697c3c850" providerId="ADAL" clId="{F9ECC0D0-C40F-4E3D-91A3-DE4ED6BDCEDA}" dt="2022-12-10T17:30:45.819" v="2720"/>
          <ac:spMkLst>
            <pc:docMk/>
            <pc:sldMk cId="1102232531" sldId="304"/>
            <ac:spMk id="16" creationId="{7BBC5A3B-B402-ED3E-5ACB-4B55A680A970}"/>
          </ac:spMkLst>
        </pc:spChg>
        <pc:spChg chg="mod">
          <ac:chgData name="Beatriz Sousa Demétrio" userId="b0dd1413-58da-4662-8947-89f697c3c850" providerId="ADAL" clId="{F9ECC0D0-C40F-4E3D-91A3-DE4ED6BDCEDA}" dt="2022-12-10T17:30:45.819" v="2720"/>
          <ac:spMkLst>
            <pc:docMk/>
            <pc:sldMk cId="1102232531" sldId="304"/>
            <ac:spMk id="17" creationId="{138804F0-B02B-AB9E-F305-7F59C52FB540}"/>
          </ac:spMkLst>
        </pc:spChg>
        <pc:spChg chg="mod">
          <ac:chgData name="Beatriz Sousa Demétrio" userId="b0dd1413-58da-4662-8947-89f697c3c850" providerId="ADAL" clId="{F9ECC0D0-C40F-4E3D-91A3-DE4ED6BDCEDA}" dt="2022-12-10T17:30:53.631" v="2722" actId="20577"/>
          <ac:spMkLst>
            <pc:docMk/>
            <pc:sldMk cId="1102232531" sldId="304"/>
            <ac:spMk id="124" creationId="{00000000-0000-0000-0000-000000000000}"/>
          </ac:spMkLst>
        </pc:spChg>
        <pc:grpChg chg="add mod">
          <ac:chgData name="Beatriz Sousa Demétrio" userId="b0dd1413-58da-4662-8947-89f697c3c850" providerId="ADAL" clId="{F9ECC0D0-C40F-4E3D-91A3-DE4ED6BDCEDA}" dt="2022-12-10T17:30:45.819" v="2720"/>
          <ac:grpSpMkLst>
            <pc:docMk/>
            <pc:sldMk cId="1102232531" sldId="304"/>
            <ac:grpSpMk id="11" creationId="{D04D7E97-A244-1D58-0D16-0BCF7468A52F}"/>
          </ac:grpSpMkLst>
        </pc:grpChg>
        <pc:picChg chg="add mod">
          <ac:chgData name="Beatriz Sousa Demétrio" userId="b0dd1413-58da-4662-8947-89f697c3c850" providerId="ADAL" clId="{F9ECC0D0-C40F-4E3D-91A3-DE4ED6BDCEDA}" dt="2022-12-10T17:26:11.154" v="2606" actId="1076"/>
          <ac:picMkLst>
            <pc:docMk/>
            <pc:sldMk cId="1102232531" sldId="304"/>
            <ac:picMk id="6" creationId="{479637A7-941E-7E1F-D74A-4F0733EB7C91}"/>
          </ac:picMkLst>
        </pc:picChg>
        <pc:picChg chg="add mod">
          <ac:chgData name="Beatriz Sousa Demétrio" userId="b0dd1413-58da-4662-8947-89f697c3c850" providerId="ADAL" clId="{F9ECC0D0-C40F-4E3D-91A3-DE4ED6BDCEDA}" dt="2022-12-10T17:27:44.696" v="2696" actId="1076"/>
          <ac:picMkLst>
            <pc:docMk/>
            <pc:sldMk cId="1102232531" sldId="304"/>
            <ac:picMk id="7" creationId="{679747ED-6C30-9209-3B96-D1049A33B1CD}"/>
          </ac:picMkLst>
        </pc:picChg>
        <pc:picChg chg="add mod">
          <ac:chgData name="Beatriz Sousa Demétrio" userId="b0dd1413-58da-4662-8947-89f697c3c850" providerId="ADAL" clId="{F9ECC0D0-C40F-4E3D-91A3-DE4ED6BDCEDA}" dt="2022-12-10T19:59:46.174" v="3410"/>
          <ac:picMkLst>
            <pc:docMk/>
            <pc:sldMk cId="1102232531" sldId="304"/>
            <ac:picMk id="18" creationId="{745ED0C9-643C-467C-7F19-CCB396904607}"/>
          </ac:picMkLst>
        </pc:picChg>
        <pc:cxnChg chg="del">
          <ac:chgData name="Beatriz Sousa Demétrio" userId="b0dd1413-58da-4662-8947-89f697c3c850" providerId="ADAL" clId="{F9ECC0D0-C40F-4E3D-91A3-DE4ED6BDCEDA}" dt="2022-12-10T15:19:12.116" v="1848" actId="478"/>
          <ac:cxnSpMkLst>
            <pc:docMk/>
            <pc:sldMk cId="1102232531" sldId="304"/>
            <ac:cxnSpMk id="10" creationId="{AB951230-633C-DBC5-F311-E750F9510EC9}"/>
          </ac:cxnSpMkLst>
        </pc:cxnChg>
      </pc:sldChg>
      <pc:sldChg chg="addSp delSp modSp add mod modNotesTx">
        <pc:chgData name="Beatriz Sousa Demétrio" userId="b0dd1413-58da-4662-8947-89f697c3c850" providerId="ADAL" clId="{F9ECC0D0-C40F-4E3D-91A3-DE4ED6BDCEDA}" dt="2022-12-10T21:51:00.028" v="3827" actId="20577"/>
        <pc:sldMkLst>
          <pc:docMk/>
          <pc:sldMk cId="1685193173" sldId="305"/>
        </pc:sldMkLst>
        <pc:spChg chg="del">
          <ac:chgData name="Beatriz Sousa Demétrio" userId="b0dd1413-58da-4662-8947-89f697c3c850" providerId="ADAL" clId="{F9ECC0D0-C40F-4E3D-91A3-DE4ED6BDCEDA}" dt="2022-12-10T17:45:48.440" v="2752" actId="478"/>
          <ac:spMkLst>
            <pc:docMk/>
            <pc:sldMk cId="1685193173" sldId="305"/>
            <ac:spMk id="10" creationId="{18E6C1A1-A644-5E13-97A7-2833694A67AE}"/>
          </ac:spMkLst>
        </pc:spChg>
        <pc:spChg chg="add del mod">
          <ac:chgData name="Beatriz Sousa Demétrio" userId="b0dd1413-58da-4662-8947-89f697c3c850" providerId="ADAL" clId="{F9ECC0D0-C40F-4E3D-91A3-DE4ED6BDCEDA}" dt="2022-12-10T17:45:44.798" v="2748" actId="478"/>
          <ac:spMkLst>
            <pc:docMk/>
            <pc:sldMk cId="1685193173" sldId="305"/>
            <ac:spMk id="11" creationId="{22ABB57A-DCEF-6B02-2ECF-65F54A1AC856}"/>
          </ac:spMkLst>
        </pc:spChg>
        <pc:spChg chg="add mod">
          <ac:chgData name="Beatriz Sousa Demétrio" userId="b0dd1413-58da-4662-8947-89f697c3c850" providerId="ADAL" clId="{F9ECC0D0-C40F-4E3D-91A3-DE4ED6BDCEDA}" dt="2022-12-10T19:15:35.199" v="3122" actId="14100"/>
          <ac:spMkLst>
            <pc:docMk/>
            <pc:sldMk cId="1685193173" sldId="305"/>
            <ac:spMk id="12" creationId="{E9D14ECE-1093-DA7E-DC8A-828487084B31}"/>
          </ac:spMkLst>
        </pc:spChg>
        <pc:spChg chg="add mod">
          <ac:chgData name="Beatriz Sousa Demétrio" userId="b0dd1413-58da-4662-8947-89f697c3c850" providerId="ADAL" clId="{F9ECC0D0-C40F-4E3D-91A3-DE4ED6BDCEDA}" dt="2022-12-10T19:18:04.136" v="3174" actId="20577"/>
          <ac:spMkLst>
            <pc:docMk/>
            <pc:sldMk cId="1685193173" sldId="305"/>
            <ac:spMk id="14" creationId="{39D606A8-EB96-BDED-9404-9A6BE5854875}"/>
          </ac:spMkLst>
        </pc:spChg>
        <pc:spChg chg="add mod">
          <ac:chgData name="Beatriz Sousa Demétrio" userId="b0dd1413-58da-4662-8947-89f697c3c850" providerId="ADAL" clId="{F9ECC0D0-C40F-4E3D-91A3-DE4ED6BDCEDA}" dt="2022-12-10T19:19:09.593" v="3219" actId="14100"/>
          <ac:spMkLst>
            <pc:docMk/>
            <pc:sldMk cId="1685193173" sldId="305"/>
            <ac:spMk id="19" creationId="{EF8D8F10-6838-5876-8EFE-CD3A670857DB}"/>
          </ac:spMkLst>
        </pc:spChg>
        <pc:spChg chg="del">
          <ac:chgData name="Beatriz Sousa Demétrio" userId="b0dd1413-58da-4662-8947-89f697c3c850" providerId="ADAL" clId="{F9ECC0D0-C40F-4E3D-91A3-DE4ED6BDCEDA}" dt="2022-12-10T17:45:42.607" v="2747" actId="478"/>
          <ac:spMkLst>
            <pc:docMk/>
            <pc:sldMk cId="1685193173" sldId="305"/>
            <ac:spMk id="409" creationId="{00000000-0000-0000-0000-000000000000}"/>
          </ac:spMkLst>
        </pc:spChg>
        <pc:grpChg chg="del">
          <ac:chgData name="Beatriz Sousa Demétrio" userId="b0dd1413-58da-4662-8947-89f697c3c850" providerId="ADAL" clId="{F9ECC0D0-C40F-4E3D-91A3-DE4ED6BDCEDA}" dt="2022-12-10T17:45:45.684" v="2749" actId="478"/>
          <ac:grpSpMkLst>
            <pc:docMk/>
            <pc:sldMk cId="1685193173" sldId="305"/>
            <ac:grpSpMk id="9" creationId="{99A7AA51-B711-C927-D487-B00DD8628A3F}"/>
          </ac:grpSpMkLst>
        </pc:grpChg>
        <pc:picChg chg="add mod">
          <ac:chgData name="Beatriz Sousa Demétrio" userId="b0dd1413-58da-4662-8947-89f697c3c850" providerId="ADAL" clId="{F9ECC0D0-C40F-4E3D-91A3-DE4ED6BDCEDA}" dt="2022-12-10T20:00:00.271" v="3413"/>
          <ac:picMkLst>
            <pc:docMk/>
            <pc:sldMk cId="1685193173" sldId="305"/>
            <ac:picMk id="20" creationId="{7107F16B-9706-213D-131F-9BCEC1775EF7}"/>
          </ac:picMkLst>
        </pc:picChg>
        <pc:picChg chg="del">
          <ac:chgData name="Beatriz Sousa Demétrio" userId="b0dd1413-58da-4662-8947-89f697c3c850" providerId="ADAL" clId="{F9ECC0D0-C40F-4E3D-91A3-DE4ED6BDCEDA}" dt="2022-12-10T17:45:46.481" v="2750" actId="478"/>
          <ac:picMkLst>
            <pc:docMk/>
            <pc:sldMk cId="1685193173" sldId="305"/>
            <ac:picMk id="1026" creationId="{7D050770-C02D-A0DF-7321-A3D0A0E67967}"/>
          </ac:picMkLst>
        </pc:picChg>
        <pc:picChg chg="del">
          <ac:chgData name="Beatriz Sousa Demétrio" userId="b0dd1413-58da-4662-8947-89f697c3c850" providerId="ADAL" clId="{F9ECC0D0-C40F-4E3D-91A3-DE4ED6BDCEDA}" dt="2022-12-10T17:45:46.977" v="2751" actId="478"/>
          <ac:picMkLst>
            <pc:docMk/>
            <pc:sldMk cId="1685193173" sldId="305"/>
            <ac:picMk id="1028" creationId="{263F0D96-A108-CB1B-84AF-BC7FD211A572}"/>
          </ac:picMkLst>
        </pc:picChg>
        <pc:cxnChg chg="add del">
          <ac:chgData name="Beatriz Sousa Demétrio" userId="b0dd1413-58da-4662-8947-89f697c3c850" providerId="ADAL" clId="{F9ECC0D0-C40F-4E3D-91A3-DE4ED6BDCEDA}" dt="2022-12-10T19:17:49.512" v="3167" actId="478"/>
          <ac:cxnSpMkLst>
            <pc:docMk/>
            <pc:sldMk cId="1685193173" sldId="305"/>
            <ac:cxnSpMk id="16" creationId="{BDA5BEE0-FBE0-54FB-AE45-828FA73945E8}"/>
          </ac:cxnSpMkLst>
        </pc:cxnChg>
        <pc:cxnChg chg="add mod">
          <ac:chgData name="Beatriz Sousa Demétrio" userId="b0dd1413-58da-4662-8947-89f697c3c850" providerId="ADAL" clId="{F9ECC0D0-C40F-4E3D-91A3-DE4ED6BDCEDA}" dt="2022-12-10T19:18:26.158" v="3178" actId="1076"/>
          <ac:cxnSpMkLst>
            <pc:docMk/>
            <pc:sldMk cId="1685193173" sldId="305"/>
            <ac:cxnSpMk id="17" creationId="{78DD7A76-B037-8F72-09E1-4AA297548F25}"/>
          </ac:cxnSpMkLst>
        </pc:cxnChg>
      </pc:sldChg>
      <pc:sldChg chg="addSp delSp modSp add mod modNotesTx">
        <pc:chgData name="Beatriz Sousa Demétrio" userId="b0dd1413-58da-4662-8947-89f697c3c850" providerId="ADAL" clId="{F9ECC0D0-C40F-4E3D-91A3-DE4ED6BDCEDA}" dt="2022-12-10T21:51:52.714" v="3835" actId="5793"/>
        <pc:sldMkLst>
          <pc:docMk/>
          <pc:sldMk cId="832436410" sldId="306"/>
        </pc:sldMkLst>
        <pc:spChg chg="add del mod">
          <ac:chgData name="Beatriz Sousa Demétrio" userId="b0dd1413-58da-4662-8947-89f697c3c850" providerId="ADAL" clId="{F9ECC0D0-C40F-4E3D-91A3-DE4ED6BDCEDA}" dt="2022-12-10T19:56:58.563" v="3308" actId="478"/>
          <ac:spMkLst>
            <pc:docMk/>
            <pc:sldMk cId="832436410" sldId="306"/>
            <ac:spMk id="9" creationId="{B07951C3-DAF2-7EC6-14FD-3FC7363BB4D7}"/>
          </ac:spMkLst>
        </pc:spChg>
        <pc:spChg chg="del">
          <ac:chgData name="Beatriz Sousa Demétrio" userId="b0dd1413-58da-4662-8947-89f697c3c850" providerId="ADAL" clId="{F9ECC0D0-C40F-4E3D-91A3-DE4ED6BDCEDA}" dt="2022-12-10T19:56:56.088" v="3307" actId="478"/>
          <ac:spMkLst>
            <pc:docMk/>
            <pc:sldMk cId="832436410" sldId="306"/>
            <ac:spMk id="12" creationId="{E9D14ECE-1093-DA7E-DC8A-828487084B31}"/>
          </ac:spMkLst>
        </pc:spChg>
        <pc:spChg chg="del">
          <ac:chgData name="Beatriz Sousa Demétrio" userId="b0dd1413-58da-4662-8947-89f697c3c850" providerId="ADAL" clId="{F9ECC0D0-C40F-4E3D-91A3-DE4ED6BDCEDA}" dt="2022-12-10T19:57:01.009" v="3309" actId="478"/>
          <ac:spMkLst>
            <pc:docMk/>
            <pc:sldMk cId="832436410" sldId="306"/>
            <ac:spMk id="14" creationId="{39D606A8-EB96-BDED-9404-9A6BE5854875}"/>
          </ac:spMkLst>
        </pc:spChg>
        <pc:spChg chg="del mod">
          <ac:chgData name="Beatriz Sousa Demétrio" userId="b0dd1413-58da-4662-8947-89f697c3c850" providerId="ADAL" clId="{F9ECC0D0-C40F-4E3D-91A3-DE4ED6BDCEDA}" dt="2022-12-10T21:13:53.611" v="3627" actId="478"/>
          <ac:spMkLst>
            <pc:docMk/>
            <pc:sldMk cId="832436410" sldId="306"/>
            <ac:spMk id="19" creationId="{EF8D8F10-6838-5876-8EFE-CD3A670857DB}"/>
          </ac:spMkLst>
        </pc:spChg>
        <pc:spChg chg="add mod">
          <ac:chgData name="Beatriz Sousa Demétrio" userId="b0dd1413-58da-4662-8947-89f697c3c850" providerId="ADAL" clId="{F9ECC0D0-C40F-4E3D-91A3-DE4ED6BDCEDA}" dt="2022-12-10T21:14:54.987" v="3643" actId="20577"/>
          <ac:spMkLst>
            <pc:docMk/>
            <pc:sldMk cId="832436410" sldId="306"/>
            <ac:spMk id="24" creationId="{E8032045-FC87-20CE-75CE-E1C46130BFD7}"/>
          </ac:spMkLst>
        </pc:spChg>
        <pc:spChg chg="add mod">
          <ac:chgData name="Beatriz Sousa Demétrio" userId="b0dd1413-58da-4662-8947-89f697c3c850" providerId="ADAL" clId="{F9ECC0D0-C40F-4E3D-91A3-DE4ED6BDCEDA}" dt="2022-12-10T21:15:51.804" v="3671" actId="20577"/>
          <ac:spMkLst>
            <pc:docMk/>
            <pc:sldMk cId="832436410" sldId="306"/>
            <ac:spMk id="28" creationId="{7D5F9AD1-CCBE-AD0F-EAE8-597496B0D29E}"/>
          </ac:spMkLst>
        </pc:spChg>
        <pc:spChg chg="mod">
          <ac:chgData name="Beatriz Sousa Demétrio" userId="b0dd1413-58da-4662-8947-89f697c3c850" providerId="ADAL" clId="{F9ECC0D0-C40F-4E3D-91A3-DE4ED6BDCEDA}" dt="2022-12-10T21:13:49.984" v="3626" actId="20577"/>
          <ac:spMkLst>
            <pc:docMk/>
            <pc:sldMk cId="832436410" sldId="306"/>
            <ac:spMk id="408" creationId="{00000000-0000-0000-0000-000000000000}"/>
          </ac:spMkLst>
        </pc:spChg>
        <pc:grpChg chg="del">
          <ac:chgData name="Beatriz Sousa Demétrio" userId="b0dd1413-58da-4662-8947-89f697c3c850" providerId="ADAL" clId="{F9ECC0D0-C40F-4E3D-91A3-DE4ED6BDCEDA}" dt="2022-12-10T19:22:01.295" v="3223" actId="478"/>
          <ac:grpSpMkLst>
            <pc:docMk/>
            <pc:sldMk cId="832436410" sldId="306"/>
            <ac:grpSpMk id="4" creationId="{BAD40A3C-E883-073E-4838-E3086B30DA4F}"/>
          </ac:grpSpMkLst>
        </pc:grpChg>
        <pc:picChg chg="add mod">
          <ac:chgData name="Beatriz Sousa Demétrio" userId="b0dd1413-58da-4662-8947-89f697c3c850" providerId="ADAL" clId="{F9ECC0D0-C40F-4E3D-91A3-DE4ED6BDCEDA}" dt="2022-12-10T19:22:28.526" v="3233" actId="1035"/>
          <ac:picMkLst>
            <pc:docMk/>
            <pc:sldMk cId="832436410" sldId="306"/>
            <ac:picMk id="2" creationId="{CCBFDC27-5BC2-484C-8A97-C4DDF591FF6A}"/>
          </ac:picMkLst>
        </pc:picChg>
        <pc:picChg chg="add mod">
          <ac:chgData name="Beatriz Sousa Demétrio" userId="b0dd1413-58da-4662-8947-89f697c3c850" providerId="ADAL" clId="{F9ECC0D0-C40F-4E3D-91A3-DE4ED6BDCEDA}" dt="2022-12-10T20:00:06.336" v="3414"/>
          <ac:picMkLst>
            <pc:docMk/>
            <pc:sldMk cId="832436410" sldId="306"/>
            <ac:picMk id="15" creationId="{C9341A39-90FE-1AFA-8BAD-15DA94C87CF2}"/>
          </ac:picMkLst>
        </pc:picChg>
        <pc:picChg chg="add del mod">
          <ac:chgData name="Beatriz Sousa Demétrio" userId="b0dd1413-58da-4662-8947-89f697c3c850" providerId="ADAL" clId="{F9ECC0D0-C40F-4E3D-91A3-DE4ED6BDCEDA}" dt="2022-12-10T20:58:15.991" v="3466" actId="478"/>
          <ac:picMkLst>
            <pc:docMk/>
            <pc:sldMk cId="832436410" sldId="306"/>
            <ac:picMk id="20" creationId="{F706BDB2-5124-16B2-E9F2-80FAE5DF3EB7}"/>
          </ac:picMkLst>
        </pc:picChg>
        <pc:picChg chg="add mod">
          <ac:chgData name="Beatriz Sousa Demétrio" userId="b0dd1413-58da-4662-8947-89f697c3c850" providerId="ADAL" clId="{F9ECC0D0-C40F-4E3D-91A3-DE4ED6BDCEDA}" dt="2022-12-10T21:14:00.375" v="3630" actId="1076"/>
          <ac:picMkLst>
            <pc:docMk/>
            <pc:sldMk cId="832436410" sldId="306"/>
            <ac:picMk id="22" creationId="{0E03071E-2701-3C01-EE86-E0AC1D162DC1}"/>
          </ac:picMkLst>
        </pc:picChg>
        <pc:picChg chg="add mod">
          <ac:chgData name="Beatriz Sousa Demétrio" userId="b0dd1413-58da-4662-8947-89f697c3c850" providerId="ADAL" clId="{F9ECC0D0-C40F-4E3D-91A3-DE4ED6BDCEDA}" dt="2022-12-10T21:14:39.779" v="3639" actId="1076"/>
          <ac:picMkLst>
            <pc:docMk/>
            <pc:sldMk cId="832436410" sldId="306"/>
            <ac:picMk id="27" creationId="{8DA3698F-8FBC-028A-FD23-A4619C585BC3}"/>
          </ac:picMkLst>
        </pc:picChg>
        <pc:cxnChg chg="del mod">
          <ac:chgData name="Beatriz Sousa Demétrio" userId="b0dd1413-58da-4662-8947-89f697c3c850" providerId="ADAL" clId="{F9ECC0D0-C40F-4E3D-91A3-DE4ED6BDCEDA}" dt="2022-12-10T21:13:56.276" v="3628" actId="478"/>
          <ac:cxnSpMkLst>
            <pc:docMk/>
            <pc:sldMk cId="832436410" sldId="306"/>
            <ac:cxnSpMk id="17" creationId="{78DD7A76-B037-8F72-09E1-4AA297548F25}"/>
          </ac:cxnSpMkLst>
        </pc:cxnChg>
      </pc:sldChg>
      <pc:sldChg chg="addSp delSp modSp new mod modNotesTx">
        <pc:chgData name="Beatriz Sousa Demétrio" userId="b0dd1413-58da-4662-8947-89f697c3c850" providerId="ADAL" clId="{F9ECC0D0-C40F-4E3D-91A3-DE4ED6BDCEDA}" dt="2022-12-10T22:43:21.326" v="4590" actId="2085"/>
        <pc:sldMkLst>
          <pc:docMk/>
          <pc:sldMk cId="3967054029" sldId="307"/>
        </pc:sldMkLst>
        <pc:spChg chg="add del mod">
          <ac:chgData name="Beatriz Sousa Demétrio" userId="b0dd1413-58da-4662-8947-89f697c3c850" providerId="ADAL" clId="{F9ECC0D0-C40F-4E3D-91A3-DE4ED6BDCEDA}" dt="2022-12-10T22:06:39.292" v="3923" actId="478"/>
          <ac:spMkLst>
            <pc:docMk/>
            <pc:sldMk cId="3967054029" sldId="307"/>
            <ac:spMk id="5" creationId="{1C34F716-C6FB-83F9-51DA-281A7C9F8571}"/>
          </ac:spMkLst>
        </pc:spChg>
        <pc:spChg chg="add del mod">
          <ac:chgData name="Beatriz Sousa Demétrio" userId="b0dd1413-58da-4662-8947-89f697c3c850" providerId="ADAL" clId="{F9ECC0D0-C40F-4E3D-91A3-DE4ED6BDCEDA}" dt="2022-12-10T22:14:12.199" v="3982" actId="478"/>
          <ac:spMkLst>
            <pc:docMk/>
            <pc:sldMk cId="3967054029" sldId="307"/>
            <ac:spMk id="6" creationId="{7DD6DC40-E95A-C727-249F-387B43F28A2C}"/>
          </ac:spMkLst>
        </pc:spChg>
        <pc:spChg chg="add mod">
          <ac:chgData name="Beatriz Sousa Demétrio" userId="b0dd1413-58da-4662-8947-89f697c3c850" providerId="ADAL" clId="{F9ECC0D0-C40F-4E3D-91A3-DE4ED6BDCEDA}" dt="2022-12-10T22:43:21.326" v="4590" actId="2085"/>
          <ac:spMkLst>
            <pc:docMk/>
            <pc:sldMk cId="3967054029" sldId="307"/>
            <ac:spMk id="7" creationId="{4803E240-FC7A-06D7-660E-77C8BC400C0F}"/>
          </ac:spMkLst>
        </pc:spChg>
        <pc:spChg chg="add mod">
          <ac:chgData name="Beatriz Sousa Demétrio" userId="b0dd1413-58da-4662-8947-89f697c3c850" providerId="ADAL" clId="{F9ECC0D0-C40F-4E3D-91A3-DE4ED6BDCEDA}" dt="2022-12-10T22:33:26.937" v="4530" actId="1076"/>
          <ac:spMkLst>
            <pc:docMk/>
            <pc:sldMk cId="3967054029" sldId="307"/>
            <ac:spMk id="11" creationId="{04001B19-2E1B-3657-C644-FFD3CC57D5DD}"/>
          </ac:spMkLst>
        </pc:spChg>
        <pc:grpChg chg="add mod">
          <ac:chgData name="Beatriz Sousa Demétrio" userId="b0dd1413-58da-4662-8947-89f697c3c850" providerId="ADAL" clId="{F9ECC0D0-C40F-4E3D-91A3-DE4ED6BDCEDA}" dt="2022-12-10T22:14:16.199" v="3983" actId="1076"/>
          <ac:grpSpMkLst>
            <pc:docMk/>
            <pc:sldMk cId="3967054029" sldId="307"/>
            <ac:grpSpMk id="10" creationId="{8930D711-891B-DDD8-346A-3DF02473FE63}"/>
          </ac:grpSpMkLst>
        </pc:grpChg>
        <pc:picChg chg="add mod ord">
          <ac:chgData name="Beatriz Sousa Demétrio" userId="b0dd1413-58da-4662-8947-89f697c3c850" providerId="ADAL" clId="{F9ECC0D0-C40F-4E3D-91A3-DE4ED6BDCEDA}" dt="2022-12-10T22:43:21.326" v="4590" actId="2085"/>
          <ac:picMkLst>
            <pc:docMk/>
            <pc:sldMk cId="3967054029" sldId="307"/>
            <ac:picMk id="4" creationId="{28F37ACF-7A79-66E5-F89E-DFE4D0A27065}"/>
          </ac:picMkLst>
        </pc:picChg>
        <pc:cxnChg chg="add del mod">
          <ac:chgData name="Beatriz Sousa Demétrio" userId="b0dd1413-58da-4662-8947-89f697c3c850" providerId="ADAL" clId="{F9ECC0D0-C40F-4E3D-91A3-DE4ED6BDCEDA}" dt="2022-12-10T22:08:44.857" v="3925" actId="478"/>
          <ac:cxnSpMkLst>
            <pc:docMk/>
            <pc:sldMk cId="3967054029" sldId="307"/>
            <ac:cxnSpMk id="8" creationId="{6CE28351-0807-05BD-6318-D1E665B1348C}"/>
          </ac:cxnSpMkLst>
        </pc:cxnChg>
      </pc:sldChg>
      <pc:sldChg chg="addSp delSp modSp add mod modNotesTx">
        <pc:chgData name="Beatriz Sousa Demétrio" userId="b0dd1413-58da-4662-8947-89f697c3c850" providerId="ADAL" clId="{F9ECC0D0-C40F-4E3D-91A3-DE4ED6BDCEDA}" dt="2022-12-10T23:13:35.749" v="4819" actId="1076"/>
        <pc:sldMkLst>
          <pc:docMk/>
          <pc:sldMk cId="812411224" sldId="308"/>
        </pc:sldMkLst>
        <pc:spChg chg="del mod">
          <ac:chgData name="Beatriz Sousa Demétrio" userId="b0dd1413-58da-4662-8947-89f697c3c850" providerId="ADAL" clId="{F9ECC0D0-C40F-4E3D-91A3-DE4ED6BDCEDA}" dt="2022-12-10T22:34:46.388" v="4537" actId="478"/>
          <ac:spMkLst>
            <pc:docMk/>
            <pc:sldMk cId="812411224" sldId="308"/>
            <ac:spMk id="5" creationId="{1C34F716-C6FB-83F9-51DA-281A7C9F8571}"/>
          </ac:spMkLst>
        </pc:spChg>
        <pc:spChg chg="del">
          <ac:chgData name="Beatriz Sousa Demétrio" userId="b0dd1413-58da-4662-8947-89f697c3c850" providerId="ADAL" clId="{F9ECC0D0-C40F-4E3D-91A3-DE4ED6BDCEDA}" dt="2022-12-10T22:34:31.629" v="4532" actId="478"/>
          <ac:spMkLst>
            <pc:docMk/>
            <pc:sldMk cId="812411224" sldId="308"/>
            <ac:spMk id="6" creationId="{7DD6DC40-E95A-C727-249F-387B43F28A2C}"/>
          </ac:spMkLst>
        </pc:spChg>
        <pc:spChg chg="add mod">
          <ac:chgData name="Beatriz Sousa Demétrio" userId="b0dd1413-58da-4662-8947-89f697c3c850" providerId="ADAL" clId="{F9ECC0D0-C40F-4E3D-91A3-DE4ED6BDCEDA}" dt="2022-12-10T23:13:35.749" v="4819" actId="1076"/>
          <ac:spMkLst>
            <pc:docMk/>
            <pc:sldMk cId="812411224" sldId="308"/>
            <ac:spMk id="8" creationId="{015BC1AE-D388-3528-A60E-6A017D08D8FB}"/>
          </ac:spMkLst>
        </pc:spChg>
        <pc:picChg chg="del">
          <ac:chgData name="Beatriz Sousa Demétrio" userId="b0dd1413-58da-4662-8947-89f697c3c850" providerId="ADAL" clId="{F9ECC0D0-C40F-4E3D-91A3-DE4ED6BDCEDA}" dt="2022-12-10T19:26:35.860" v="3248" actId="478"/>
          <ac:picMkLst>
            <pc:docMk/>
            <pc:sldMk cId="812411224" sldId="308"/>
            <ac:picMk id="4" creationId="{28F37ACF-7A79-66E5-F89E-DFE4D0A27065}"/>
          </ac:picMkLst>
        </pc:picChg>
        <pc:picChg chg="add mod ord">
          <ac:chgData name="Beatriz Sousa Demétrio" userId="b0dd1413-58da-4662-8947-89f697c3c850" providerId="ADAL" clId="{F9ECC0D0-C40F-4E3D-91A3-DE4ED6BDCEDA}" dt="2022-12-10T22:34:56.535" v="4538" actId="1076"/>
          <ac:picMkLst>
            <pc:docMk/>
            <pc:sldMk cId="812411224" sldId="308"/>
            <ac:picMk id="7" creationId="{628370FF-0BCF-4184-F01E-4FEB1A976D9B}"/>
          </ac:picMkLst>
        </pc:picChg>
      </pc:sldChg>
      <pc:sldChg chg="addSp delSp modSp add mod">
        <pc:chgData name="Beatriz Sousa Demétrio" userId="b0dd1413-58da-4662-8947-89f697c3c850" providerId="ADAL" clId="{F9ECC0D0-C40F-4E3D-91A3-DE4ED6BDCEDA}" dt="2022-12-10T19:28:44.457" v="3258" actId="167"/>
        <pc:sldMkLst>
          <pc:docMk/>
          <pc:sldMk cId="266172846" sldId="309"/>
        </pc:sldMkLst>
        <pc:picChg chg="del">
          <ac:chgData name="Beatriz Sousa Demétrio" userId="b0dd1413-58da-4662-8947-89f697c3c850" providerId="ADAL" clId="{F9ECC0D0-C40F-4E3D-91A3-DE4ED6BDCEDA}" dt="2022-12-10T19:28:33.827" v="3256" actId="478"/>
          <ac:picMkLst>
            <pc:docMk/>
            <pc:sldMk cId="266172846" sldId="309"/>
            <ac:picMk id="4" creationId="{28F37ACF-7A79-66E5-F89E-DFE4D0A27065}"/>
          </ac:picMkLst>
        </pc:picChg>
        <pc:picChg chg="add ord">
          <ac:chgData name="Beatriz Sousa Demétrio" userId="b0dd1413-58da-4662-8947-89f697c3c850" providerId="ADAL" clId="{F9ECC0D0-C40F-4E3D-91A3-DE4ED6BDCEDA}" dt="2022-12-10T19:28:44.457" v="3258" actId="167"/>
          <ac:picMkLst>
            <pc:docMk/>
            <pc:sldMk cId="266172846" sldId="309"/>
            <ac:picMk id="7" creationId="{F5A37E53-897A-833B-EFCB-2E0CE97F1C05}"/>
          </ac:picMkLst>
        </pc:picChg>
      </pc:sldChg>
      <pc:sldChg chg="addSp delSp modSp add mod">
        <pc:chgData name="Beatriz Sousa Demétrio" userId="b0dd1413-58da-4662-8947-89f697c3c850" providerId="ADAL" clId="{F9ECC0D0-C40F-4E3D-91A3-DE4ED6BDCEDA}" dt="2022-12-10T19:30:56.697" v="3267" actId="1076"/>
        <pc:sldMkLst>
          <pc:docMk/>
          <pc:sldMk cId="2255704785" sldId="310"/>
        </pc:sldMkLst>
        <pc:spChg chg="mod">
          <ac:chgData name="Beatriz Sousa Demétrio" userId="b0dd1413-58da-4662-8947-89f697c3c850" providerId="ADAL" clId="{F9ECC0D0-C40F-4E3D-91A3-DE4ED6BDCEDA}" dt="2022-12-10T19:29:32.725" v="3261" actId="1076"/>
          <ac:spMkLst>
            <pc:docMk/>
            <pc:sldMk cId="2255704785" sldId="310"/>
            <ac:spMk id="5" creationId="{1C34F716-C6FB-83F9-51DA-281A7C9F8571}"/>
          </ac:spMkLst>
        </pc:spChg>
        <pc:picChg chg="add mod">
          <ac:chgData name="Beatriz Sousa Demétrio" userId="b0dd1413-58da-4662-8947-89f697c3c850" providerId="ADAL" clId="{F9ECC0D0-C40F-4E3D-91A3-DE4ED6BDCEDA}" dt="2022-12-10T19:30:14.984" v="3263" actId="1076"/>
          <ac:picMkLst>
            <pc:docMk/>
            <pc:sldMk cId="2255704785" sldId="310"/>
            <ac:picMk id="4" creationId="{2C6D5515-3B2A-AAC9-4F56-956D074E620A}"/>
          </ac:picMkLst>
        </pc:picChg>
        <pc:picChg chg="del">
          <ac:chgData name="Beatriz Sousa Demétrio" userId="b0dd1413-58da-4662-8947-89f697c3c850" providerId="ADAL" clId="{F9ECC0D0-C40F-4E3D-91A3-DE4ED6BDCEDA}" dt="2022-12-10T19:29:27.164" v="3260" actId="478"/>
          <ac:picMkLst>
            <pc:docMk/>
            <pc:sldMk cId="2255704785" sldId="310"/>
            <ac:picMk id="7" creationId="{F5A37E53-897A-833B-EFCB-2E0CE97F1C05}"/>
          </ac:picMkLst>
        </pc:picChg>
        <pc:picChg chg="add mod">
          <ac:chgData name="Beatriz Sousa Demétrio" userId="b0dd1413-58da-4662-8947-89f697c3c850" providerId="ADAL" clId="{F9ECC0D0-C40F-4E3D-91A3-DE4ED6BDCEDA}" dt="2022-12-10T19:30:56.697" v="3267" actId="1076"/>
          <ac:picMkLst>
            <pc:docMk/>
            <pc:sldMk cId="2255704785" sldId="310"/>
            <ac:picMk id="9" creationId="{3AF01D41-AF79-EC90-2F31-DF6F456A738E}"/>
          </ac:picMkLst>
        </pc:picChg>
      </pc:sldChg>
      <pc:sldChg chg="addSp delSp modSp add mod">
        <pc:chgData name="Beatriz Sousa Demétrio" userId="b0dd1413-58da-4662-8947-89f697c3c850" providerId="ADAL" clId="{F9ECC0D0-C40F-4E3D-91A3-DE4ED6BDCEDA}" dt="2022-12-10T22:39:27.931" v="4564" actId="1038"/>
        <pc:sldMkLst>
          <pc:docMk/>
          <pc:sldMk cId="1370653683" sldId="311"/>
        </pc:sldMkLst>
        <pc:spChg chg="del">
          <ac:chgData name="Beatriz Sousa Demétrio" userId="b0dd1413-58da-4662-8947-89f697c3c850" providerId="ADAL" clId="{F9ECC0D0-C40F-4E3D-91A3-DE4ED6BDCEDA}" dt="2022-12-10T22:38:15.992" v="4543" actId="478"/>
          <ac:spMkLst>
            <pc:docMk/>
            <pc:sldMk cId="1370653683" sldId="311"/>
            <ac:spMk id="24" creationId="{E8032045-FC87-20CE-75CE-E1C46130BFD7}"/>
          </ac:spMkLst>
        </pc:spChg>
        <pc:spChg chg="del">
          <ac:chgData name="Beatriz Sousa Demétrio" userId="b0dd1413-58da-4662-8947-89f697c3c850" providerId="ADAL" clId="{F9ECC0D0-C40F-4E3D-91A3-DE4ED6BDCEDA}" dt="2022-12-10T22:38:13.021" v="4540" actId="478"/>
          <ac:spMkLst>
            <pc:docMk/>
            <pc:sldMk cId="1370653683" sldId="311"/>
            <ac:spMk id="28" creationId="{7D5F9AD1-CCBE-AD0F-EAE8-597496B0D29E}"/>
          </ac:spMkLst>
        </pc:spChg>
        <pc:spChg chg="mod">
          <ac:chgData name="Beatriz Sousa Demétrio" userId="b0dd1413-58da-4662-8947-89f697c3c850" providerId="ADAL" clId="{F9ECC0D0-C40F-4E3D-91A3-DE4ED6BDCEDA}" dt="2022-12-10T22:38:43.786" v="4556" actId="20577"/>
          <ac:spMkLst>
            <pc:docMk/>
            <pc:sldMk cId="1370653683" sldId="311"/>
            <ac:spMk id="408" creationId="{00000000-0000-0000-0000-000000000000}"/>
          </ac:spMkLst>
        </pc:spChg>
        <pc:picChg chg="del">
          <ac:chgData name="Beatriz Sousa Demétrio" userId="b0dd1413-58da-4662-8947-89f697c3c850" providerId="ADAL" clId="{F9ECC0D0-C40F-4E3D-91A3-DE4ED6BDCEDA}" dt="2022-12-10T22:39:15.439" v="4558" actId="478"/>
          <ac:picMkLst>
            <pc:docMk/>
            <pc:sldMk cId="1370653683" sldId="311"/>
            <ac:picMk id="2" creationId="{CCBFDC27-5BC2-484C-8A97-C4DDF591FF6A}"/>
          </ac:picMkLst>
        </pc:picChg>
        <pc:picChg chg="add mod">
          <ac:chgData name="Beatriz Sousa Demétrio" userId="b0dd1413-58da-4662-8947-89f697c3c850" providerId="ADAL" clId="{F9ECC0D0-C40F-4E3D-91A3-DE4ED6BDCEDA}" dt="2022-12-10T22:39:27.931" v="4564" actId="1038"/>
          <ac:picMkLst>
            <pc:docMk/>
            <pc:sldMk cId="1370653683" sldId="311"/>
            <ac:picMk id="4" creationId="{C1F1E956-FE0D-C013-7473-EF3D42D5A7C3}"/>
          </ac:picMkLst>
        </pc:picChg>
        <pc:picChg chg="del">
          <ac:chgData name="Beatriz Sousa Demétrio" userId="b0dd1413-58da-4662-8947-89f697c3c850" providerId="ADAL" clId="{F9ECC0D0-C40F-4E3D-91A3-DE4ED6BDCEDA}" dt="2022-12-10T22:38:14.114" v="4542" actId="478"/>
          <ac:picMkLst>
            <pc:docMk/>
            <pc:sldMk cId="1370653683" sldId="311"/>
            <ac:picMk id="22" creationId="{0E03071E-2701-3C01-EE86-E0AC1D162DC1}"/>
          </ac:picMkLst>
        </pc:picChg>
        <pc:picChg chg="del">
          <ac:chgData name="Beatriz Sousa Demétrio" userId="b0dd1413-58da-4662-8947-89f697c3c850" providerId="ADAL" clId="{F9ECC0D0-C40F-4E3D-91A3-DE4ED6BDCEDA}" dt="2022-12-10T22:38:13.499" v="4541" actId="478"/>
          <ac:picMkLst>
            <pc:docMk/>
            <pc:sldMk cId="1370653683" sldId="311"/>
            <ac:picMk id="27" creationId="{8DA3698F-8FBC-028A-FD23-A4619C585BC3}"/>
          </ac:picMkLst>
        </pc:picChg>
      </pc:sldChg>
      <pc:sldMasterChg chg="modTransition modSldLayout">
        <pc:chgData name="Beatriz Sousa Demétrio" userId="b0dd1413-58da-4662-8947-89f697c3c850" providerId="ADAL" clId="{F9ECC0D0-C40F-4E3D-91A3-DE4ED6BDCEDA}" dt="2022-10-31T15:54:07.504" v="586"/>
        <pc:sldMasterMkLst>
          <pc:docMk/>
          <pc:sldMasterMk cId="0" sldId="2147483658"/>
        </pc:sldMasterMkLst>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48"/>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49"/>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0"/>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1"/>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2"/>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3"/>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4"/>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5"/>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6"/>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7"/>
          </pc:sldLayoutMkLst>
        </pc:sldLayoutChg>
      </pc:sldMasterChg>
    </pc:docChg>
  </pc:docChgLst>
  <pc:docChgLst>
    <pc:chgData name="Beatriz Demétrio" userId="b0dd1413-58da-4662-8947-89f697c3c850" providerId="ADAL" clId="{A7B47BBF-BA93-4724-B1BB-D243143D6C0B}"/>
    <pc:docChg chg="custSel addSld modSld modSection">
      <pc:chgData name="Beatriz Demétrio" userId="b0dd1413-58da-4662-8947-89f697c3c850" providerId="ADAL" clId="{A7B47BBF-BA93-4724-B1BB-D243143D6C0B}" dt="2022-12-05T14:40:57.497" v="205" actId="478"/>
      <pc:docMkLst>
        <pc:docMk/>
      </pc:docMkLst>
      <pc:sldChg chg="modSp mod">
        <pc:chgData name="Beatriz Demétrio" userId="b0dd1413-58da-4662-8947-89f697c3c850" providerId="ADAL" clId="{A7B47BBF-BA93-4724-B1BB-D243143D6C0B}" dt="2022-12-05T14:40:13.853" v="200" actId="1076"/>
        <pc:sldMkLst>
          <pc:docMk/>
          <pc:sldMk cId="146414360" sldId="300"/>
        </pc:sldMkLst>
        <pc:spChg chg="mod">
          <ac:chgData name="Beatriz Demétrio" userId="b0dd1413-58da-4662-8947-89f697c3c850" providerId="ADAL" clId="{A7B47BBF-BA93-4724-B1BB-D243143D6C0B}" dt="2022-12-05T14:39:57.511" v="197" actId="1076"/>
          <ac:spMkLst>
            <pc:docMk/>
            <pc:sldMk cId="146414360" sldId="300"/>
            <ac:spMk id="5" creationId="{D68240E6-E340-0FA3-B125-5AA7B78A5393}"/>
          </ac:spMkLst>
        </pc:spChg>
        <pc:spChg chg="mod">
          <ac:chgData name="Beatriz Demétrio" userId="b0dd1413-58da-4662-8947-89f697c3c850" providerId="ADAL" clId="{A7B47BBF-BA93-4724-B1BB-D243143D6C0B}" dt="2022-12-05T14:39:45.370" v="195" actId="1076"/>
          <ac:spMkLst>
            <pc:docMk/>
            <pc:sldMk cId="146414360" sldId="300"/>
            <ac:spMk id="12" creationId="{6F5EBAD9-0796-98A1-3EB8-6A8361AE9E52}"/>
          </ac:spMkLst>
        </pc:spChg>
        <pc:cxnChg chg="mod">
          <ac:chgData name="Beatriz Demétrio" userId="b0dd1413-58da-4662-8947-89f697c3c850" providerId="ADAL" clId="{A7B47BBF-BA93-4724-B1BB-D243143D6C0B}" dt="2022-12-05T14:40:13.853" v="200" actId="1076"/>
          <ac:cxnSpMkLst>
            <pc:docMk/>
            <pc:sldMk cId="146414360" sldId="300"/>
            <ac:cxnSpMk id="10" creationId="{AB951230-633C-DBC5-F311-E750F9510EC9}"/>
          </ac:cxnSpMkLst>
        </pc:cxnChg>
      </pc:sldChg>
      <pc:sldChg chg="addSp delSp modSp add mod">
        <pc:chgData name="Beatriz Demétrio" userId="b0dd1413-58da-4662-8947-89f697c3c850" providerId="ADAL" clId="{A7B47BBF-BA93-4724-B1BB-D243143D6C0B}" dt="2022-12-05T14:40:57.497" v="205" actId="478"/>
        <pc:sldMkLst>
          <pc:docMk/>
          <pc:sldMk cId="1845939089" sldId="302"/>
        </pc:sldMkLst>
        <pc:spChg chg="add del mod">
          <ac:chgData name="Beatriz Demétrio" userId="b0dd1413-58da-4662-8947-89f697c3c850" providerId="ADAL" clId="{A7B47BBF-BA93-4724-B1BB-D243143D6C0B}" dt="2022-12-05T14:40:53.436" v="203" actId="478"/>
          <ac:spMkLst>
            <pc:docMk/>
            <pc:sldMk cId="1845939089" sldId="302"/>
            <ac:spMk id="4" creationId="{EE13D9C1-9F21-4C59-FBA4-9225B68580BE}"/>
          </ac:spMkLst>
        </pc:spChg>
        <pc:spChg chg="del">
          <ac:chgData name="Beatriz Demétrio" userId="b0dd1413-58da-4662-8947-89f697c3c850" providerId="ADAL" clId="{A7B47BBF-BA93-4724-B1BB-D243143D6C0B}" dt="2022-12-05T14:40:47.222" v="202" actId="478"/>
          <ac:spMkLst>
            <pc:docMk/>
            <pc:sldMk cId="1845939089" sldId="302"/>
            <ac:spMk id="5" creationId="{D68240E6-E340-0FA3-B125-5AA7B78A5393}"/>
          </ac:spMkLst>
        </pc:spChg>
        <pc:spChg chg="del">
          <ac:chgData name="Beatriz Demétrio" userId="b0dd1413-58da-4662-8947-89f697c3c850" providerId="ADAL" clId="{A7B47BBF-BA93-4724-B1BB-D243143D6C0B}" dt="2022-12-05T14:40:55.764" v="204" actId="478"/>
          <ac:spMkLst>
            <pc:docMk/>
            <pc:sldMk cId="1845939089" sldId="302"/>
            <ac:spMk id="12" creationId="{6F5EBAD9-0796-98A1-3EB8-6A8361AE9E52}"/>
          </ac:spMkLst>
        </pc:spChg>
        <pc:cxnChg chg="del">
          <ac:chgData name="Beatriz Demétrio" userId="b0dd1413-58da-4662-8947-89f697c3c850" providerId="ADAL" clId="{A7B47BBF-BA93-4724-B1BB-D243143D6C0B}" dt="2022-12-05T14:40:57.497" v="205" actId="478"/>
          <ac:cxnSpMkLst>
            <pc:docMk/>
            <pc:sldMk cId="1845939089" sldId="302"/>
            <ac:cxnSpMk id="10" creationId="{AB951230-633C-DBC5-F311-E750F9510EC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so, what was used to manufacture these multi-lens objectives? Well, the compound lenses were fabricated by 3D dip-in direct laser writing using a commercially available femtosecond laser lithography system (which is included in the system in figure 7).</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complete optical compound system is manufactured from one single material. They therefore used a photoresist that exhibits high optical quality.</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numerous compound lenses were exposed by two-photon absorption (or 2PP) in an ultraviolet sensitive photoresist at a wavelength of 780 nm. The designed structures were written layer-by-layer with 100 nm between the individual layers. For this, ultraprecise piezo actuators would move the sample in the axial direction after fabricating each layer. In the lateral direction the laser beam is guided by galvanometric mirrors parallel to the substrate. After the writing process, the lenses were developed in a bath of developer for 20 min and a subsequent rinsing bath of isopropanol for 2 min (this bath has the objective to remove the non-photopolymerized material). </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fabrication method allows for optical elements with 3D structures with resolution beyond the diffraction limit, unlike the other manufacturing methods shown previously, which only propose a maximum resolution of only a few micrometers.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2722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so, what was used to manufacture these multi-lens objectives? Well, the compound lenses were fabricated by 3D dip-in direct laser writing using a commercially available femtosecond laser lithography system (which is included in the system in figure 7).</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complete optical compound system is manufactured from one single material. They therefore used a photoresist that exhibits high optical quality.</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numerous compound lenses were exposed by two-photon absorption (or 2PP) in an ultraviolet sensitive photoresist at a wavelength of 780 nm. The designed structures were written layer-by-layer with 100 nm between the individual layers. For this, ultraprecise piezo actuators would move the sample in the axial direction after fabricating each layer. In the lateral direction the laser beam is guided by galvanometric mirrors parallel to the substrate. After the writing process, the lenses were developed in a bath of developer for 20 min and a subsequent rinsing bath of isopropanol for 2 min (this bath has the objective to remove the non-photopolymerized material). </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fabrication method allows for optical elements with 3D structures with resolution beyond the diffraction limit, unlike the other manufacturing methods shown previously, which only propose a maximum resolution of only a few micrometers.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0398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648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Optical vignetting is </a:t>
            </a:r>
            <a:r>
              <a:rPr lang="en-US" b="1" i="0" dirty="0">
                <a:solidFill>
                  <a:srgbClr val="BDC1C6"/>
                </a:solidFill>
                <a:effectLst/>
                <a:latin typeface="arial" panose="020B0604020202020204" pitchFamily="34" charset="0"/>
              </a:rPr>
              <a:t>caused by the physical dimensions of a multiple element lens</a:t>
            </a:r>
            <a:r>
              <a:rPr lang="en-US" b="0" i="0" dirty="0">
                <a:solidFill>
                  <a:srgbClr val="BDC1C6"/>
                </a:solidFill>
                <a:effectLst/>
                <a:latin typeface="arial" panose="020B0604020202020204" pitchFamily="34" charset="0"/>
              </a:rPr>
              <a:t>. Rear elements are shaded by elements in front of them, which reduces the effective lens opening for off-axis incident light. The result is a gradual decrease of the light intensity towards the image periphery.</a:t>
            </a:r>
            <a:endParaRPr lang="pt-PT" dirty="0"/>
          </a:p>
        </p:txBody>
      </p:sp>
    </p:spTree>
    <p:extLst>
      <p:ext uri="{BB962C8B-B14F-4D97-AF65-F5344CB8AC3E}">
        <p14:creationId xmlns:p14="http://schemas.microsoft.com/office/powerpoint/2010/main" val="1484624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dirty="0">
                <a:solidFill>
                  <a:srgbClr val="BDC1C6"/>
                </a:solidFill>
                <a:effectLst/>
                <a:latin typeface="arial" panose="020B0604020202020204" pitchFamily="34" charset="0"/>
              </a:rPr>
              <a:t>Modulation Transfer Function</a:t>
            </a:r>
            <a:r>
              <a:rPr lang="en-US" b="0" i="0" dirty="0">
                <a:solidFill>
                  <a:srgbClr val="BDC1C6"/>
                </a:solidFill>
                <a:effectLst/>
                <a:latin typeface="arial" panose="020B0604020202020204" pitchFamily="34" charset="0"/>
              </a:rPr>
              <a:t> or "MTF" is a measurement of the optical performance potential of a lens. MTF charts can give you a better understanding of the optical quality of various NIKKOR lenses, and can be useful references when researching, comparing and purchasing a lens.</a:t>
            </a:r>
            <a:endParaRPr lang="pt-PT" dirty="0"/>
          </a:p>
        </p:txBody>
      </p:sp>
    </p:spTree>
    <p:extLst>
      <p:ext uri="{BB962C8B-B14F-4D97-AF65-F5344CB8AC3E}">
        <p14:creationId xmlns:p14="http://schemas.microsoft.com/office/powerpoint/2010/main" val="497734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objective of this work is the manufacture of micro-lenses. Why is this fabrication and its use important? Micro-optics technology is becoming increasingly important in the development of optical systems. For example, recent improvements to CMOS image sensors would allow for further miniaturization of them, but there are no lenses to go along with it. Hence, it is even necessary to manufacture these lenses differently, which allows them to be in the order of micro.</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1092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5a3b4c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5a3b4c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5a3b4cb5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5a3b4cb5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5a3b4cb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5a3b4cb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5a3b4cb5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5a3b4cb5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devices are currently in great use since they are a wide application, not only in image sensors, but also in various systems, such as: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dirty="0" err="1">
                <a:effectLst/>
                <a:latin typeface="Symbol" panose="05050102010706020507" pitchFamily="18" charset="2"/>
                <a:ea typeface="Calibri" panose="020F0502020204030204" pitchFamily="34" charset="0"/>
                <a:cs typeface="Times New Roman" panose="02020603050405020304" pitchFamily="18" charset="0"/>
              </a:rPr>
              <a:t>Optical</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interconnects</a:t>
            </a:r>
            <a:endParaRPr lang="pt-PT" sz="1800" dirty="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dirty="0" err="1">
                <a:effectLst/>
                <a:latin typeface="Symbol" panose="05050102010706020507" pitchFamily="18" charset="2"/>
                <a:ea typeface="Calibri" panose="020F0502020204030204" pitchFamily="34" charset="0"/>
                <a:cs typeface="Times New Roman" panose="02020603050405020304" pitchFamily="18" charset="0"/>
              </a:rPr>
              <a:t>Photodetectors</a:t>
            </a:r>
            <a:endParaRPr lang="pt-PT" sz="1800" dirty="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dirty="0" err="1">
                <a:effectLst/>
                <a:latin typeface="Symbol" panose="05050102010706020507" pitchFamily="18" charset="2"/>
                <a:ea typeface="Calibri" panose="020F0502020204030204" pitchFamily="34" charset="0"/>
                <a:cs typeface="Times New Roman" panose="02020603050405020304" pitchFamily="18" charset="0"/>
              </a:rPr>
              <a:t>Optoeletronic</a:t>
            </a:r>
            <a:r>
              <a:rPr lang="en-US" sz="1800" dirty="0">
                <a:effectLst/>
                <a:latin typeface="Symbol" panose="05050102010706020507" pitchFamily="18" charset="2"/>
                <a:ea typeface="Calibri" panose="020F0502020204030204" pitchFamily="34" charset="0"/>
                <a:cs typeface="Times New Roman" panose="02020603050405020304" pitchFamily="18" charset="0"/>
              </a:rPr>
              <a:t> </a:t>
            </a:r>
            <a:r>
              <a:rPr lang="en-US" sz="1800" dirty="0" err="1">
                <a:effectLst/>
                <a:latin typeface="Symbol" panose="05050102010706020507" pitchFamily="18" charset="2"/>
                <a:ea typeface="Calibri" panose="020F0502020204030204" pitchFamily="34" charset="0"/>
                <a:cs typeface="Times New Roman" panose="02020603050405020304" pitchFamily="18" charset="0"/>
              </a:rPr>
              <a:t>componentes</a:t>
            </a:r>
            <a:r>
              <a:rPr lang="en-US" sz="1800" dirty="0">
                <a:effectLst/>
                <a:latin typeface="Symbol" panose="05050102010706020507" pitchFamily="18" charset="2"/>
                <a:ea typeface="Calibri" panose="020F0502020204030204" pitchFamily="34" charset="0"/>
                <a:cs typeface="Times New Roman" panose="02020603050405020304" pitchFamily="18" charset="0"/>
              </a:rPr>
              <a:t> in </a:t>
            </a:r>
            <a:r>
              <a:rPr lang="en-US" sz="1800" dirty="0" err="1">
                <a:effectLst/>
                <a:latin typeface="Symbol" panose="05050102010706020507" pitchFamily="18" charset="2"/>
                <a:ea typeface="Calibri" panose="020F0502020204030204" pitchFamily="34" charset="0"/>
                <a:cs typeface="Times New Roman" panose="02020603050405020304" pitchFamily="18" charset="0"/>
              </a:rPr>
              <a:t>inegrated</a:t>
            </a:r>
            <a:r>
              <a:rPr lang="en-US" sz="1800" dirty="0">
                <a:effectLst/>
                <a:latin typeface="Symbol" panose="05050102010706020507" pitchFamily="18" charset="2"/>
                <a:ea typeface="Calibri" panose="020F0502020204030204" pitchFamily="34" charset="0"/>
                <a:cs typeface="Times New Roman" panose="02020603050405020304" pitchFamily="18" charset="0"/>
              </a:rPr>
              <a:t> circuits chips</a:t>
            </a:r>
            <a:endParaRPr lang="pt-PT" sz="1800" dirty="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dirty="0">
                <a:effectLst/>
                <a:latin typeface="Symbol" panose="05050102010706020507" pitchFamily="18" charset="2"/>
                <a:ea typeface="Calibri" panose="020F0502020204030204" pitchFamily="34" charset="0"/>
                <a:cs typeface="Times New Roman" panose="02020603050405020304" pitchFamily="18" charset="0"/>
              </a:rPr>
              <a:t>Miniature drones and robots with autonomous vision</a:t>
            </a:r>
            <a:endParaRPr lang="pt-PT" sz="1800" dirty="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dirty="0">
                <a:effectLst/>
                <a:latin typeface="Symbol" panose="05050102010706020507" pitchFamily="18" charset="2"/>
                <a:ea typeface="Calibri" panose="020F0502020204030204" pitchFamily="34" charset="0"/>
                <a:cs typeface="Times New Roman" panose="02020603050405020304" pitchFamily="18" charset="0"/>
              </a:rPr>
              <a:t>New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illumination</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systems</a:t>
            </a:r>
            <a:endParaRPr lang="pt-PT" sz="1800" dirty="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dirty="0" err="1">
                <a:effectLst/>
                <a:latin typeface="Symbol" panose="05050102010706020507" pitchFamily="18" charset="2"/>
                <a:ea typeface="Calibri" panose="020F0502020204030204" pitchFamily="34" charset="0"/>
                <a:cs typeface="Times New Roman" panose="02020603050405020304" pitchFamily="18" charset="0"/>
              </a:rPr>
              <a:t>Bio-medical</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applications</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p>
          <a:p>
            <a:pPr marL="342900" lvl="0" indent="-342900">
              <a:lnSpc>
                <a:spcPct val="106000"/>
              </a:lnSpc>
              <a:spcAft>
                <a:spcPts val="800"/>
              </a:spcAft>
              <a:buFont typeface="Wingdings" panose="05000000000000000000" pitchFamily="2" charset="2"/>
              <a:buChar char=""/>
            </a:pPr>
            <a:r>
              <a:rPr lang="pt-PT" sz="1800" dirty="0" err="1">
                <a:effectLst/>
                <a:latin typeface="Symbol" panose="05050102010706020507" pitchFamily="18" charset="2"/>
                <a:ea typeface="Calibri" panose="020F0502020204030204" pitchFamily="34" charset="0"/>
                <a:cs typeface="Times New Roman" panose="02020603050405020304" pitchFamily="18" charset="0"/>
              </a:rPr>
              <a:t>And</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so</a:t>
            </a:r>
            <a:r>
              <a:rPr lang="pt-PT" sz="1800" dirty="0">
                <a:effectLst/>
                <a:latin typeface="Symbol" panose="05050102010706020507" pitchFamily="18" charset="2"/>
                <a:ea typeface="Calibri" panose="020F0502020204030204" pitchFamily="34" charset="0"/>
                <a:cs typeface="Times New Roman" panose="02020603050405020304" pitchFamily="18" charset="0"/>
              </a:rPr>
              <a:t> </a:t>
            </a:r>
            <a:r>
              <a:rPr lang="pt-PT" sz="1800" dirty="0" err="1">
                <a:effectLst/>
                <a:latin typeface="Symbol" panose="05050102010706020507" pitchFamily="18" charset="2"/>
                <a:ea typeface="Calibri" panose="020F0502020204030204" pitchFamily="34" charset="0"/>
                <a:cs typeface="Times New Roman" panose="02020603050405020304" pitchFamily="18" charset="0"/>
              </a:rPr>
              <a:t>much</a:t>
            </a:r>
            <a:r>
              <a:rPr lang="pt-PT" sz="1800" dirty="0">
                <a:effectLst/>
                <a:latin typeface="Symbol" panose="05050102010706020507" pitchFamily="18" charset="2"/>
                <a:ea typeface="Calibri" panose="020F0502020204030204" pitchFamily="34" charset="0"/>
                <a:cs typeface="Times New Roman" panose="02020603050405020304" pitchFamily="18" charset="0"/>
              </a:rPr>
              <a:t> more</a:t>
            </a:r>
          </a:p>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this article, it was possible to create micro lenses with good performance and fast manufacturing, but this will be explored later. But I will already leave an example of the applications of the devices obtained from the experience of this work: in endoscopies, as we see in the image, they will allow a non-invasive examination of the patient and thus obtain images of the interior of an organ or of another cavity within the same body. Another example, as I said, will be its application in CMOS image sensors, as we see in figure 2.</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3643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5a3b4cb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5a3b4cb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5a3b4cb5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d5a3b4cb5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d5a3b4cb5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5a3b4cb5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5a3b4cb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5a3b4cb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d5a3b4cb5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d5a3b4cb5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77d159c9d1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77d159c9d1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1422c4bed_147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1422c4bed_147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this slide, what we have are other manufacturing methods that already exist. Bear in mind that these are just a few examples and have nothing to do with my article, they were just placed to understand that effectively the authors' objective was to create a manufacturing method that did not have the same problems that these present.</a:t>
            </a:r>
          </a:p>
          <a:p>
            <a:pPr marL="139700" indent="0">
              <a:lnSpc>
                <a:spcPct val="106000"/>
              </a:lnSpc>
              <a:spcAft>
                <a:spcPts val="800"/>
              </a:spcAft>
              <a:buNone/>
            </a:pP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So far, multi-lens optics, which have what we can consider good performances, but have several problems such as: -&gt; reading problems</a:t>
            </a:r>
          </a:p>
          <a:p>
            <a:pPr marL="139700" indent="0">
              <a:lnSpc>
                <a:spcPct val="106000"/>
              </a:lnSpc>
              <a:spcAft>
                <a:spcPts val="800"/>
              </a:spcAft>
              <a:buNone/>
            </a:pP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 limitation of size, structure and dimensions associated with these methods;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Inability to combine multiple elements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Restrictions in designing the surfaces</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Problems with the alignment</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 As well as the complexity and investment required to make them</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658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are schematics of two manufacturing methods given on the previous slide.</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354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4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fact, contrary to what is written in the article, Zemax is not the software, but the company that created it. But this software is normally used for the design and analysis of both imaging and illumination systems. It works by ray-tracing – modeling the propagation of rays through in an optical system.</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submicrometric compound lenses presented in this article are designed and optimized within this software.</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also important to say, and it is not written here, is that the even aspheric surface parameterization was used as the surface type of the refractive interfaces. This is important because aspheric surfaces are normally used to compensate for optical aberrations and improve the image quality for each surface, but we will talk about this later.</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the simulations were done, the designs were exported into a computer-aided design file format and then transformed into a stereolithographic file format, to be able to carry out the next part.</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671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emf"/><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mailto:pg50256@alunos.uminho.pt"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ontsquirrel.com/fonts/lora"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www.fontsquirrel.com/fonts/quattrocento-san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emf"/><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661895" y="2152547"/>
            <a:ext cx="6081806"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Two-photon direct laser writing of ultracompact </a:t>
            </a:r>
            <a:r>
              <a:rPr lang="en" dirty="0">
                <a:highlight>
                  <a:schemeClr val="accent1"/>
                </a:highlight>
              </a:rPr>
              <a:t>multi-lens</a:t>
            </a:r>
            <a:r>
              <a:rPr lang="en" dirty="0"/>
              <a:t> objectives</a:t>
            </a:r>
            <a:endParaRPr dirty="0"/>
          </a:p>
        </p:txBody>
      </p:sp>
      <p:pic>
        <p:nvPicPr>
          <p:cNvPr id="3" name="Picture 2" descr="A picture containing athletic game, sport&#10;&#10;Description automatically generated">
            <a:extLst>
              <a:ext uri="{FF2B5EF4-FFF2-40B4-BE49-F238E27FC236}">
                <a16:creationId xmlns:a16="http://schemas.microsoft.com/office/drawing/2014/main" id="{B85D2EF9-91B8-15A3-740A-2FB034D693E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88177" y="3468804"/>
            <a:ext cx="435428" cy="435428"/>
          </a:xfrm>
          <a:prstGeom prst="rect">
            <a:avLst/>
          </a:prstGeom>
        </p:spPr>
      </p:pic>
      <p:pic>
        <p:nvPicPr>
          <p:cNvPr id="4" name="Imagem 1">
            <a:extLst>
              <a:ext uri="{FF2B5EF4-FFF2-40B4-BE49-F238E27FC236}">
                <a16:creationId xmlns:a16="http://schemas.microsoft.com/office/drawing/2014/main" id="{01F112C9-46C7-4A77-8D8C-6E27B42559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73475B-0F56-A212-4FA6-642CA324ED92}"/>
              </a:ext>
            </a:extLst>
          </p:cNvPr>
          <p:cNvSpPr txBox="1"/>
          <p:nvPr/>
        </p:nvSpPr>
        <p:spPr>
          <a:xfrm>
            <a:off x="2892198" y="4743451"/>
            <a:ext cx="3359604" cy="307777"/>
          </a:xfrm>
          <a:prstGeom prst="rect">
            <a:avLst/>
          </a:prstGeom>
          <a:noFill/>
        </p:spPr>
        <p:txBody>
          <a:bodyPr wrap="square" rtlCol="0">
            <a:spAutoFit/>
          </a:bodyPr>
          <a:lstStyle/>
          <a:p>
            <a:pPr algn="ctr"/>
            <a:r>
              <a:rPr lang="pt-PT" i="1" dirty="0" err="1">
                <a:solidFill>
                  <a:schemeClr val="bg2">
                    <a:lumMod val="75000"/>
                  </a:schemeClr>
                </a:solidFill>
                <a:latin typeface="Quattrocento Sans" panose="020B0502050000020003" pitchFamily="34" charset="0"/>
              </a:rPr>
              <a:t>Nanodispositivos</a:t>
            </a:r>
            <a:r>
              <a:rPr lang="pt-PT" i="1" dirty="0">
                <a:solidFill>
                  <a:schemeClr val="bg2">
                    <a:lumMod val="75000"/>
                  </a:schemeClr>
                </a:solidFill>
                <a:latin typeface="Quattrocento Sans" panose="020B0502050000020003" pitchFamily="34" charset="0"/>
              </a:rPr>
              <a:t> e </a:t>
            </a:r>
            <a:r>
              <a:rPr lang="pt-PT" i="1" dirty="0" err="1">
                <a:solidFill>
                  <a:schemeClr val="bg2">
                    <a:lumMod val="75000"/>
                  </a:schemeClr>
                </a:solidFill>
                <a:latin typeface="Quattrocento Sans" panose="020B0502050000020003" pitchFamily="34" charset="0"/>
              </a:rPr>
              <a:t>Nanoeletrónica</a:t>
            </a:r>
            <a:endParaRPr lang="pt-PT" i="1" dirty="0">
              <a:solidFill>
                <a:schemeClr val="bg2">
                  <a:lumMod val="75000"/>
                </a:schemeClr>
              </a:solidFill>
              <a:latin typeface="Quattrocento Sans" panose="020B0502050000020003" pitchFamily="34" charset="0"/>
            </a:endParaRPr>
          </a:p>
        </p:txBody>
      </p:sp>
      <p:sp>
        <p:nvSpPr>
          <p:cNvPr id="6" name="TextBox 5">
            <a:extLst>
              <a:ext uri="{FF2B5EF4-FFF2-40B4-BE49-F238E27FC236}">
                <a16:creationId xmlns:a16="http://schemas.microsoft.com/office/drawing/2014/main" id="{36802FC4-3E9C-6AD8-9EA1-FA0B2621B2FC}"/>
              </a:ext>
            </a:extLst>
          </p:cNvPr>
          <p:cNvSpPr txBox="1"/>
          <p:nvPr/>
        </p:nvSpPr>
        <p:spPr>
          <a:xfrm>
            <a:off x="65901" y="4805007"/>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sp>
        <p:nvSpPr>
          <p:cNvPr id="9" name="Google Shape;95;p13">
            <a:extLst>
              <a:ext uri="{FF2B5EF4-FFF2-40B4-BE49-F238E27FC236}">
                <a16:creationId xmlns:a16="http://schemas.microsoft.com/office/drawing/2014/main" id="{D3B13368-B968-64A5-F175-2B08216ACC14}"/>
              </a:ext>
            </a:extLst>
          </p:cNvPr>
          <p:cNvSpPr txBox="1">
            <a:spLocks/>
          </p:cNvSpPr>
          <p:nvPr/>
        </p:nvSpPr>
        <p:spPr>
          <a:xfrm>
            <a:off x="8543227"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000" i="1" smtClean="0">
                <a:solidFill>
                  <a:schemeClr val="bg2">
                    <a:lumMod val="75000"/>
                  </a:schemeClr>
                </a:solidFill>
                <a:latin typeface="Lora" pitchFamily="2" charset="0"/>
              </a:rPr>
              <a:pPr algn="r"/>
              <a:t>1</a:t>
            </a:fld>
            <a:endParaRPr lang="en" sz="1000" i="1" dirty="0">
              <a:solidFill>
                <a:schemeClr val="bg2">
                  <a:lumMod val="75000"/>
                </a:schemeClr>
              </a:solidFill>
              <a:latin typeface="Lora" pitchFamily="2" charset="0"/>
            </a:endParaRPr>
          </a:p>
        </p:txBody>
      </p:sp>
      <p:sp>
        <p:nvSpPr>
          <p:cNvPr id="2" name="Google Shape;92;p13">
            <a:extLst>
              <a:ext uri="{FF2B5EF4-FFF2-40B4-BE49-F238E27FC236}">
                <a16:creationId xmlns:a16="http://schemas.microsoft.com/office/drawing/2014/main" id="{8FC34DCA-9D93-0907-4C3B-DFAA93EEAD29}"/>
              </a:ext>
            </a:extLst>
          </p:cNvPr>
          <p:cNvSpPr txBox="1"/>
          <p:nvPr/>
        </p:nvSpPr>
        <p:spPr>
          <a:xfrm>
            <a:off x="1928259" y="3762734"/>
            <a:ext cx="4815442" cy="435428"/>
          </a:xfrm>
          <a:prstGeom prst="rect">
            <a:avLst/>
          </a:prstGeom>
          <a:noFill/>
          <a:ln>
            <a:solidFill>
              <a:schemeClr val="bg1"/>
            </a:solidFill>
          </a:ln>
        </p:spPr>
        <p:txBody>
          <a:bodyPr spcFirstLastPara="1" wrap="square" lIns="91425" tIns="91425" rIns="91425" bIns="91425" anchor="t" anchorCtr="0">
            <a:noAutofit/>
          </a:bodyPr>
          <a:lstStyle/>
          <a:p>
            <a:pPr marL="0" lvl="0" indent="0" algn="l" rtl="0">
              <a:spcBef>
                <a:spcPts val="600"/>
              </a:spcBef>
              <a:spcAft>
                <a:spcPts val="0"/>
              </a:spcAft>
              <a:buNone/>
            </a:pPr>
            <a:r>
              <a:rPr lang="pt-PT" sz="1200" dirty="0">
                <a:solidFill>
                  <a:schemeClr val="bg2"/>
                </a:solidFill>
                <a:latin typeface="Quattrocento Sans"/>
                <a:ea typeface="Quattrocento Sans"/>
                <a:cs typeface="Quattrocento Sans"/>
                <a:sym typeface="Quattrocento Sans"/>
              </a:rPr>
              <a:t>Timo </a:t>
            </a:r>
            <a:r>
              <a:rPr lang="pt-PT" sz="1200" dirty="0" err="1">
                <a:solidFill>
                  <a:schemeClr val="bg2"/>
                </a:solidFill>
                <a:latin typeface="Quattrocento Sans"/>
                <a:ea typeface="Quattrocento Sans"/>
                <a:cs typeface="Quattrocento Sans"/>
                <a:sym typeface="Quattrocento Sans"/>
              </a:rPr>
              <a:t>Gissibl</a:t>
            </a:r>
            <a:r>
              <a:rPr lang="pt-PT" sz="1200" dirty="0">
                <a:solidFill>
                  <a:schemeClr val="bg2"/>
                </a:solidFill>
                <a:latin typeface="Quattrocento Sans"/>
                <a:ea typeface="Quattrocento Sans"/>
                <a:cs typeface="Quattrocento Sans"/>
                <a:sym typeface="Quattrocento Sans"/>
              </a:rPr>
              <a:t> , Simon </a:t>
            </a:r>
            <a:r>
              <a:rPr lang="pt-PT" sz="1200" dirty="0" err="1">
                <a:solidFill>
                  <a:schemeClr val="bg2"/>
                </a:solidFill>
                <a:latin typeface="Quattrocento Sans"/>
                <a:ea typeface="Quattrocento Sans"/>
                <a:cs typeface="Quattrocento Sans"/>
                <a:sym typeface="Quattrocento Sans"/>
              </a:rPr>
              <a:t>Thiele</a:t>
            </a:r>
            <a:r>
              <a:rPr lang="pt-PT" sz="1200" dirty="0">
                <a:solidFill>
                  <a:schemeClr val="bg2"/>
                </a:solidFill>
                <a:latin typeface="Quattrocento Sans"/>
                <a:ea typeface="Quattrocento Sans"/>
                <a:cs typeface="Quattrocento Sans"/>
                <a:sym typeface="Quattrocento Sans"/>
              </a:rPr>
              <a:t>, </a:t>
            </a:r>
            <a:r>
              <a:rPr lang="pt-PT" sz="1200" dirty="0" err="1">
                <a:solidFill>
                  <a:schemeClr val="bg2"/>
                </a:solidFill>
                <a:latin typeface="Quattrocento Sans"/>
                <a:ea typeface="Quattrocento Sans"/>
                <a:cs typeface="Quattrocento Sans"/>
                <a:sym typeface="Quattrocento Sans"/>
              </a:rPr>
              <a:t>Alois</a:t>
            </a:r>
            <a:r>
              <a:rPr lang="pt-PT" sz="1200" dirty="0">
                <a:solidFill>
                  <a:schemeClr val="bg2"/>
                </a:solidFill>
                <a:latin typeface="Quattrocento Sans"/>
                <a:ea typeface="Quattrocento Sans"/>
                <a:cs typeface="Quattrocento Sans"/>
                <a:sym typeface="Quattrocento Sans"/>
              </a:rPr>
              <a:t> </a:t>
            </a:r>
            <a:r>
              <a:rPr lang="pt-PT" sz="1200" dirty="0" err="1">
                <a:solidFill>
                  <a:schemeClr val="bg2"/>
                </a:solidFill>
                <a:latin typeface="Quattrocento Sans"/>
                <a:ea typeface="Quattrocento Sans"/>
                <a:cs typeface="Quattrocento Sans"/>
                <a:sym typeface="Quattrocento Sans"/>
              </a:rPr>
              <a:t>Herkommer</a:t>
            </a:r>
            <a:r>
              <a:rPr lang="pt-PT" sz="1200" dirty="0">
                <a:solidFill>
                  <a:schemeClr val="bg2"/>
                </a:solidFill>
                <a:latin typeface="Quattrocento Sans"/>
                <a:ea typeface="Quattrocento Sans"/>
                <a:cs typeface="Quattrocento Sans"/>
                <a:sym typeface="Quattrocento Sans"/>
              </a:rPr>
              <a:t> </a:t>
            </a:r>
            <a:r>
              <a:rPr lang="pt-PT" sz="1200" dirty="0" err="1">
                <a:solidFill>
                  <a:schemeClr val="bg2"/>
                </a:solidFill>
                <a:latin typeface="Quattrocento Sans"/>
                <a:ea typeface="Quattrocento Sans"/>
                <a:cs typeface="Quattrocento Sans"/>
                <a:sym typeface="Quattrocento Sans"/>
              </a:rPr>
              <a:t>and</a:t>
            </a:r>
            <a:r>
              <a:rPr lang="pt-PT" sz="1200" dirty="0">
                <a:solidFill>
                  <a:schemeClr val="bg2"/>
                </a:solidFill>
                <a:latin typeface="Quattrocento Sans"/>
                <a:ea typeface="Quattrocento Sans"/>
                <a:cs typeface="Quattrocento Sans"/>
                <a:sym typeface="Quattrocento Sans"/>
              </a:rPr>
              <a:t> </a:t>
            </a:r>
            <a:r>
              <a:rPr lang="pt-PT" sz="1200" dirty="0" err="1">
                <a:solidFill>
                  <a:schemeClr val="bg2"/>
                </a:solidFill>
                <a:latin typeface="Quattrocento Sans"/>
                <a:ea typeface="Quattrocento Sans"/>
                <a:cs typeface="Quattrocento Sans"/>
                <a:sym typeface="Quattrocento Sans"/>
              </a:rPr>
              <a:t>Harald</a:t>
            </a:r>
            <a:r>
              <a:rPr lang="pt-PT" sz="1200" dirty="0">
                <a:solidFill>
                  <a:schemeClr val="bg2"/>
                </a:solidFill>
                <a:latin typeface="Quattrocento Sans"/>
                <a:ea typeface="Quattrocento Sans"/>
                <a:cs typeface="Quattrocento Sans"/>
                <a:sym typeface="Quattrocento Sans"/>
              </a:rPr>
              <a:t> </a:t>
            </a:r>
            <a:r>
              <a:rPr lang="pt-PT" sz="1200" dirty="0" err="1">
                <a:solidFill>
                  <a:schemeClr val="bg2"/>
                </a:solidFill>
                <a:latin typeface="Quattrocento Sans"/>
                <a:ea typeface="Quattrocento Sans"/>
                <a:cs typeface="Quattrocento Sans"/>
                <a:sym typeface="Quattrocento Sans"/>
              </a:rPr>
              <a:t>Giessen</a:t>
            </a:r>
            <a:endParaRPr sz="1200" dirty="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Femtosecond</a:t>
            </a:r>
            <a:r>
              <a:rPr lang="pt-PT" dirty="0"/>
              <a:t> Laser </a:t>
            </a:r>
            <a:r>
              <a:rPr lang="pt-PT" dirty="0" err="1"/>
              <a:t>Lithography</a:t>
            </a:r>
            <a:r>
              <a:rPr lang="pt-PT" dirty="0"/>
              <a:t> System</a:t>
            </a:r>
            <a:endParaRPr dirty="0"/>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2" name="Graphic 1" descr="3d Glasses outline">
            <a:extLst>
              <a:ext uri="{FF2B5EF4-FFF2-40B4-BE49-F238E27FC236}">
                <a16:creationId xmlns:a16="http://schemas.microsoft.com/office/drawing/2014/main" id="{CCBFDC27-5BC2-484C-8A97-C4DDF591F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69" y="937574"/>
            <a:ext cx="353156" cy="353156"/>
          </a:xfrm>
          <a:prstGeom prst="rect">
            <a:avLst/>
          </a:prstGeom>
        </p:spPr>
      </p:pic>
      <p:pic>
        <p:nvPicPr>
          <p:cNvPr id="15" name="Imagem 1">
            <a:extLst>
              <a:ext uri="{FF2B5EF4-FFF2-40B4-BE49-F238E27FC236}">
                <a16:creationId xmlns:a16="http://schemas.microsoft.com/office/drawing/2014/main" id="{C9341A39-90FE-1AFA-8BAD-15DA94C87C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E03071E-2701-3C01-EE86-E0AC1D162DC1}"/>
              </a:ext>
            </a:extLst>
          </p:cNvPr>
          <p:cNvPicPr>
            <a:picLocks noChangeAspect="1"/>
          </p:cNvPicPr>
          <p:nvPr/>
        </p:nvPicPr>
        <p:blipFill>
          <a:blip r:embed="rId6"/>
          <a:stretch>
            <a:fillRect/>
          </a:stretch>
        </p:blipFill>
        <p:spPr>
          <a:xfrm>
            <a:off x="5747387" y="1290730"/>
            <a:ext cx="1999327" cy="3038977"/>
          </a:xfrm>
          <a:prstGeom prst="rect">
            <a:avLst/>
          </a:prstGeom>
          <a:ln>
            <a:solidFill>
              <a:schemeClr val="accent1">
                <a:lumMod val="50000"/>
              </a:schemeClr>
            </a:solidFill>
          </a:ln>
        </p:spPr>
      </p:pic>
      <p:sp>
        <p:nvSpPr>
          <p:cNvPr id="24" name="TextBox 23">
            <a:extLst>
              <a:ext uri="{FF2B5EF4-FFF2-40B4-BE49-F238E27FC236}">
                <a16:creationId xmlns:a16="http://schemas.microsoft.com/office/drawing/2014/main" id="{E8032045-FC87-20CE-75CE-E1C46130BFD7}"/>
              </a:ext>
            </a:extLst>
          </p:cNvPr>
          <p:cNvSpPr txBox="1"/>
          <p:nvPr/>
        </p:nvSpPr>
        <p:spPr>
          <a:xfrm>
            <a:off x="4888785" y="4401368"/>
            <a:ext cx="3716530" cy="400110"/>
          </a:xfrm>
          <a:prstGeom prst="rect">
            <a:avLst/>
          </a:prstGeom>
          <a:noFill/>
        </p:spPr>
        <p:txBody>
          <a:bodyPr wrap="square" rtlCol="0">
            <a:spAutoFit/>
          </a:bodyPr>
          <a:lstStyle/>
          <a:p>
            <a:r>
              <a:rPr lang="pt-PT" sz="1000" i="1" dirty="0">
                <a:latin typeface="Quattrocento Sans" panose="020B0502050000020003" pitchFamily="34" charset="0"/>
              </a:rPr>
              <a:t>Figure 8 – </a:t>
            </a:r>
            <a:r>
              <a:rPr lang="pt-PT" sz="1000" i="1" dirty="0" err="1">
                <a:latin typeface="Quattrocento Sans" panose="020B0502050000020003" pitchFamily="34" charset="0"/>
              </a:rPr>
              <a:t>Inside</a:t>
            </a:r>
            <a:r>
              <a:rPr lang="pt-PT" sz="1000" i="1" dirty="0">
                <a:latin typeface="Quattrocento Sans" panose="020B0502050000020003" pitchFamily="34" charset="0"/>
              </a:rPr>
              <a:t> </a:t>
            </a:r>
            <a:r>
              <a:rPr lang="pt-PT" sz="1000" i="1" dirty="0" err="1">
                <a:latin typeface="Quattrocento Sans" panose="020B0502050000020003" pitchFamily="34" charset="0"/>
              </a:rPr>
              <a:t>view</a:t>
            </a:r>
            <a:r>
              <a:rPr lang="pt-PT" sz="1000" i="1" dirty="0">
                <a:latin typeface="Quattrocento Sans" panose="020B0502050000020003" pitchFamily="34" charset="0"/>
              </a:rPr>
              <a:t> </a:t>
            </a:r>
            <a:r>
              <a:rPr lang="pt-PT" sz="1000" i="1" dirty="0" err="1">
                <a:latin typeface="Quattrocento Sans" panose="020B0502050000020003" pitchFamily="34" charset="0"/>
              </a:rPr>
              <a:t>of</a:t>
            </a:r>
            <a:r>
              <a:rPr lang="pt-PT" sz="1000" i="1" dirty="0">
                <a:latin typeface="Quattrocento Sans" panose="020B0502050000020003" pitchFamily="34" charset="0"/>
              </a:rPr>
              <a:t> </a:t>
            </a:r>
            <a:r>
              <a:rPr lang="pt-PT" sz="1000" i="1" dirty="0" err="1">
                <a:latin typeface="Quattrocento Sans" panose="020B0502050000020003" pitchFamily="34" charset="0"/>
              </a:rPr>
              <a:t>the</a:t>
            </a:r>
            <a:r>
              <a:rPr lang="pt-PT" sz="1000" i="1" dirty="0">
                <a:latin typeface="Quattrocento Sans" panose="020B0502050000020003" pitchFamily="34" charset="0"/>
              </a:rPr>
              <a:t> </a:t>
            </a:r>
            <a:r>
              <a:rPr lang="pt-PT" sz="1000" i="1" dirty="0" err="1">
                <a:latin typeface="Quattrocento Sans" panose="020B0502050000020003" pitchFamily="34" charset="0"/>
              </a:rPr>
              <a:t>front</a:t>
            </a:r>
            <a:r>
              <a:rPr lang="pt-PT" sz="1000" i="1" dirty="0">
                <a:latin typeface="Quattrocento Sans" panose="020B0502050000020003" pitchFamily="34" charset="0"/>
              </a:rPr>
              <a:t> </a:t>
            </a:r>
            <a:r>
              <a:rPr lang="pt-PT" sz="1000" i="1" dirty="0" err="1">
                <a:latin typeface="Quattrocento Sans" panose="020B0502050000020003" pitchFamily="34" charset="0"/>
              </a:rPr>
              <a:t>of</a:t>
            </a:r>
            <a:r>
              <a:rPr lang="pt-PT" sz="1000" i="1" dirty="0">
                <a:latin typeface="Quattrocento Sans" panose="020B0502050000020003" pitchFamily="34" charset="0"/>
              </a:rPr>
              <a:t> </a:t>
            </a:r>
            <a:r>
              <a:rPr lang="pt-PT" sz="1000" i="1" dirty="0" err="1">
                <a:latin typeface="Quattrocento Sans" panose="020B0502050000020003" pitchFamily="34" charset="0"/>
              </a:rPr>
              <a:t>the</a:t>
            </a:r>
            <a:r>
              <a:rPr lang="pt-PT" sz="1000" i="1" dirty="0">
                <a:latin typeface="Quattrocento Sans" panose="020B0502050000020003" pitchFamily="34" charset="0"/>
              </a:rPr>
              <a:t> </a:t>
            </a:r>
            <a:r>
              <a:rPr lang="pt-PT" sz="1000" i="1" dirty="0" err="1">
                <a:latin typeface="Quattrocento Sans" panose="020B0502050000020003" pitchFamily="34" charset="0"/>
              </a:rPr>
              <a:t>commercially</a:t>
            </a:r>
            <a:r>
              <a:rPr lang="pt-PT" sz="1000" i="1" dirty="0">
                <a:latin typeface="Quattrocento Sans" panose="020B0502050000020003" pitchFamily="34" charset="0"/>
              </a:rPr>
              <a:t> </a:t>
            </a:r>
            <a:r>
              <a:rPr lang="pt-PT" sz="1000" i="1" dirty="0" err="1">
                <a:latin typeface="Quattrocento Sans" panose="020B0502050000020003" pitchFamily="34" charset="0"/>
              </a:rPr>
              <a:t>available</a:t>
            </a:r>
            <a:r>
              <a:rPr lang="pt-PT" sz="1000" i="1" dirty="0">
                <a:latin typeface="Quattrocento Sans" panose="020B0502050000020003" pitchFamily="34" charset="0"/>
              </a:rPr>
              <a:t> 2PP </a:t>
            </a:r>
            <a:r>
              <a:rPr lang="pt-PT" sz="1000" i="1" dirty="0" err="1">
                <a:latin typeface="Quattrocento Sans" panose="020B0502050000020003" pitchFamily="34" charset="0"/>
              </a:rPr>
              <a:t>system</a:t>
            </a:r>
            <a:endParaRPr lang="pt-PT" sz="1000" i="1" dirty="0">
              <a:latin typeface="Quattrocento Sans" panose="020B0502050000020003" pitchFamily="34" charset="0"/>
            </a:endParaRPr>
          </a:p>
        </p:txBody>
      </p:sp>
      <p:pic>
        <p:nvPicPr>
          <p:cNvPr id="27" name="Picture 26">
            <a:extLst>
              <a:ext uri="{FF2B5EF4-FFF2-40B4-BE49-F238E27FC236}">
                <a16:creationId xmlns:a16="http://schemas.microsoft.com/office/drawing/2014/main" id="{8DA3698F-8FBC-028A-FD23-A4619C585BC3}"/>
              </a:ext>
            </a:extLst>
          </p:cNvPr>
          <p:cNvPicPr>
            <a:picLocks noChangeAspect="1"/>
          </p:cNvPicPr>
          <p:nvPr/>
        </p:nvPicPr>
        <p:blipFill>
          <a:blip r:embed="rId7"/>
          <a:stretch>
            <a:fillRect/>
          </a:stretch>
        </p:blipFill>
        <p:spPr>
          <a:xfrm>
            <a:off x="669154" y="1690567"/>
            <a:ext cx="3716529" cy="2162204"/>
          </a:xfrm>
          <a:prstGeom prst="rect">
            <a:avLst/>
          </a:prstGeom>
          <a:ln>
            <a:solidFill>
              <a:schemeClr val="accent1">
                <a:lumMod val="50000"/>
              </a:schemeClr>
            </a:solidFill>
          </a:ln>
        </p:spPr>
      </p:pic>
      <p:sp>
        <p:nvSpPr>
          <p:cNvPr id="28" name="TextBox 27">
            <a:extLst>
              <a:ext uri="{FF2B5EF4-FFF2-40B4-BE49-F238E27FC236}">
                <a16:creationId xmlns:a16="http://schemas.microsoft.com/office/drawing/2014/main" id="{7D5F9AD1-CCBE-AD0F-EAE8-597496B0D29E}"/>
              </a:ext>
            </a:extLst>
          </p:cNvPr>
          <p:cNvSpPr txBox="1"/>
          <p:nvPr/>
        </p:nvSpPr>
        <p:spPr>
          <a:xfrm>
            <a:off x="669154" y="3974881"/>
            <a:ext cx="3716530" cy="400110"/>
          </a:xfrm>
          <a:prstGeom prst="rect">
            <a:avLst/>
          </a:prstGeom>
          <a:noFill/>
        </p:spPr>
        <p:txBody>
          <a:bodyPr wrap="square" rtlCol="0">
            <a:spAutoFit/>
          </a:bodyPr>
          <a:lstStyle/>
          <a:p>
            <a:r>
              <a:rPr lang="pt-PT" sz="1000" i="1" dirty="0">
                <a:latin typeface="Quattrocento Sans" panose="020B0502050000020003" pitchFamily="34" charset="0"/>
              </a:rPr>
              <a:t>Figure 7 – </a:t>
            </a:r>
            <a:r>
              <a:rPr lang="pt-PT" sz="1000" i="1" dirty="0" err="1">
                <a:latin typeface="Quattrocento Sans" panose="020B0502050000020003" pitchFamily="34" charset="0"/>
              </a:rPr>
              <a:t>Example</a:t>
            </a:r>
            <a:r>
              <a:rPr lang="pt-PT" sz="1000" i="1" dirty="0">
                <a:latin typeface="Quattrocento Sans" panose="020B0502050000020003" pitchFamily="34" charset="0"/>
              </a:rPr>
              <a:t> </a:t>
            </a:r>
            <a:r>
              <a:rPr lang="pt-PT" sz="1000" i="1" dirty="0" err="1">
                <a:latin typeface="Quattrocento Sans" panose="020B0502050000020003" pitchFamily="34" charset="0"/>
              </a:rPr>
              <a:t>of</a:t>
            </a:r>
            <a:r>
              <a:rPr lang="pt-PT" sz="1000" i="1" dirty="0">
                <a:latin typeface="Quattrocento Sans" panose="020B0502050000020003" pitchFamily="34" charset="0"/>
              </a:rPr>
              <a:t> a </a:t>
            </a:r>
            <a:r>
              <a:rPr lang="pt-PT" sz="1000" i="1" dirty="0" err="1">
                <a:latin typeface="Quattrocento Sans" panose="020B0502050000020003" pitchFamily="34" charset="0"/>
              </a:rPr>
              <a:t>Nanoscribe</a:t>
            </a:r>
            <a:r>
              <a:rPr lang="pt-PT" sz="1000" i="1" dirty="0">
                <a:latin typeface="Quattrocento Sans" panose="020B0502050000020003" pitchFamily="34" charset="0"/>
              </a:rPr>
              <a:t> </a:t>
            </a:r>
            <a:r>
              <a:rPr lang="pt-PT" sz="1000" i="1" dirty="0" err="1">
                <a:latin typeface="Quattrocento Sans" panose="020B0502050000020003" pitchFamily="34" charset="0"/>
              </a:rPr>
              <a:t>Photonic</a:t>
            </a:r>
            <a:r>
              <a:rPr lang="pt-PT" sz="1000" i="1" dirty="0">
                <a:latin typeface="Quattrocento Sans" panose="020B0502050000020003" pitchFamily="34" charset="0"/>
              </a:rPr>
              <a:t> Professional GT 3D </a:t>
            </a:r>
            <a:r>
              <a:rPr lang="pt-PT" sz="1000" i="1" dirty="0" err="1">
                <a:latin typeface="Quattrocento Sans" panose="020B0502050000020003" pitchFamily="34" charset="0"/>
              </a:rPr>
              <a:t>Printer</a:t>
            </a:r>
            <a:endParaRPr lang="pt-PT" sz="1000" i="1" dirty="0">
              <a:latin typeface="Quattrocento Sans" panose="020B0502050000020003" pitchFamily="34" charset="0"/>
            </a:endParaRPr>
          </a:p>
        </p:txBody>
      </p:sp>
    </p:spTree>
    <p:extLst>
      <p:ext uri="{BB962C8B-B14F-4D97-AF65-F5344CB8AC3E}">
        <p14:creationId xmlns:p14="http://schemas.microsoft.com/office/powerpoint/2010/main" val="83243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Measurement</a:t>
            </a:r>
            <a:endParaRPr dirty="0"/>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15" name="Imagem 1">
            <a:extLst>
              <a:ext uri="{FF2B5EF4-FFF2-40B4-BE49-F238E27FC236}">
                <a16:creationId xmlns:a16="http://schemas.microsoft.com/office/drawing/2014/main" id="{C9341A39-90FE-1AFA-8BAD-15DA94C87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pic>
        <p:nvPicPr>
          <p:cNvPr id="4" name="Graphic 3" descr="Ruler outline">
            <a:extLst>
              <a:ext uri="{FF2B5EF4-FFF2-40B4-BE49-F238E27FC236}">
                <a16:creationId xmlns:a16="http://schemas.microsoft.com/office/drawing/2014/main" id="{C1F1E956-FE0D-C013-7473-EF3D42D5A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345" y="960309"/>
            <a:ext cx="344184" cy="344184"/>
          </a:xfrm>
          <a:prstGeom prst="rect">
            <a:avLst/>
          </a:prstGeom>
        </p:spPr>
      </p:pic>
    </p:spTree>
    <p:extLst>
      <p:ext uri="{BB962C8B-B14F-4D97-AF65-F5344CB8AC3E}">
        <p14:creationId xmlns:p14="http://schemas.microsoft.com/office/powerpoint/2010/main" val="1370653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300" y="2141500"/>
            <a:ext cx="3913680" cy="8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Results, their Discussion and Conclusions </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dirty="0" err="1">
                <a:solidFill>
                  <a:schemeClr val="bg2">
                    <a:lumMod val="75000"/>
                  </a:schemeClr>
                </a:solidFill>
                <a:latin typeface="Quattrocento Sans" panose="020B0502050000020003" pitchFamily="34" charset="0"/>
              </a:rPr>
              <a:t>Nanodispositivos</a:t>
            </a:r>
            <a:r>
              <a:rPr lang="pt-PT" i="1" dirty="0">
                <a:solidFill>
                  <a:schemeClr val="bg2">
                    <a:lumMod val="75000"/>
                  </a:schemeClr>
                </a:solidFill>
                <a:latin typeface="Quattrocento Sans" panose="020B0502050000020003" pitchFamily="34" charset="0"/>
              </a:rPr>
              <a:t> e </a:t>
            </a:r>
            <a:r>
              <a:rPr lang="pt-PT" i="1" dirty="0" err="1">
                <a:solidFill>
                  <a:schemeClr val="bg2">
                    <a:lumMod val="75000"/>
                  </a:schemeClr>
                </a:solidFill>
                <a:latin typeface="Quattrocento Sans" panose="020B0502050000020003" pitchFamily="34" charset="0"/>
              </a:rPr>
              <a:t>Nanoeletrónica</a:t>
            </a:r>
            <a:endParaRPr lang="pt-PT" i="1" dirty="0">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spTree>
    <p:extLst>
      <p:ext uri="{BB962C8B-B14F-4D97-AF65-F5344CB8AC3E}">
        <p14:creationId xmlns:p14="http://schemas.microsoft.com/office/powerpoint/2010/main" val="369614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10" name="Group 9">
            <a:extLst>
              <a:ext uri="{FF2B5EF4-FFF2-40B4-BE49-F238E27FC236}">
                <a16:creationId xmlns:a16="http://schemas.microsoft.com/office/drawing/2014/main" id="{8930D711-891B-DDD8-346A-3DF02473FE63}"/>
              </a:ext>
            </a:extLst>
          </p:cNvPr>
          <p:cNvGrpSpPr/>
          <p:nvPr/>
        </p:nvGrpSpPr>
        <p:grpSpPr>
          <a:xfrm>
            <a:off x="319533" y="122051"/>
            <a:ext cx="3911002" cy="4899398"/>
            <a:chOff x="2519263" y="80203"/>
            <a:chExt cx="3911002" cy="4899398"/>
          </a:xfrm>
        </p:grpSpPr>
        <p:pic>
          <p:nvPicPr>
            <p:cNvPr id="4" name="Picture 3">
              <a:extLst>
                <a:ext uri="{FF2B5EF4-FFF2-40B4-BE49-F238E27FC236}">
                  <a16:creationId xmlns:a16="http://schemas.microsoft.com/office/drawing/2014/main" id="{28F37ACF-7A79-66E5-F89E-DFE4D0A27065}"/>
                </a:ext>
              </a:extLst>
            </p:cNvPr>
            <p:cNvPicPr>
              <a:picLocks noChangeAspect="1"/>
            </p:cNvPicPr>
            <p:nvPr/>
          </p:nvPicPr>
          <p:blipFill>
            <a:blip r:embed="rId3"/>
            <a:stretch>
              <a:fillRect/>
            </a:stretch>
          </p:blipFill>
          <p:spPr>
            <a:xfrm>
              <a:off x="2519263" y="80203"/>
              <a:ext cx="3706876" cy="4499288"/>
            </a:xfrm>
            <a:prstGeom prst="rect">
              <a:avLst/>
            </a:prstGeom>
            <a:ln>
              <a:noFill/>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803E240-FC7A-06D7-660E-77C8BC400C0F}"/>
                    </a:ext>
                  </a:extLst>
                </p:cNvPr>
                <p:cNvSpPr txBox="1"/>
                <p:nvPr/>
              </p:nvSpPr>
              <p:spPr>
                <a:xfrm>
                  <a:off x="2713735" y="4579491"/>
                  <a:ext cx="3716530" cy="400110"/>
                </a:xfrm>
                <a:prstGeom prst="rect">
                  <a:avLst/>
                </a:prstGeom>
                <a:noFill/>
                <a:ln>
                  <a:noFill/>
                </a:ln>
              </p:spPr>
              <p:txBody>
                <a:bodyPr wrap="square" rtlCol="0">
                  <a:spAutoFit/>
                </a:bodyPr>
                <a:lstStyle/>
                <a:p>
                  <a:r>
                    <a:rPr lang="pt-PT" sz="1000" i="1" dirty="0">
                      <a:latin typeface="Quattrocento Sans" panose="020B0502050000020003" pitchFamily="34" charset="0"/>
                    </a:rPr>
                    <a:t>Figure 9 – </a:t>
                  </a:r>
                  <a:r>
                    <a:rPr lang="pt-PT" sz="1000" i="1" dirty="0" err="1">
                      <a:latin typeface="Quattrocento Sans" panose="020B0502050000020003" pitchFamily="34" charset="0"/>
                    </a:rPr>
                    <a:t>Comparison</a:t>
                  </a:r>
                  <a:r>
                    <a:rPr lang="pt-PT" sz="1000" i="1" dirty="0">
                      <a:latin typeface="Quattrocento Sans" panose="020B0502050000020003" pitchFamily="34" charset="0"/>
                    </a:rPr>
                    <a:t> </a:t>
                  </a:r>
                  <a:r>
                    <a:rPr lang="pt-PT" sz="1000" i="1" dirty="0" err="1">
                      <a:latin typeface="Quattrocento Sans" panose="020B0502050000020003" pitchFamily="34" charset="0"/>
                    </a:rPr>
                    <a:t>of</a:t>
                  </a:r>
                  <a:r>
                    <a:rPr lang="pt-PT" sz="1000" i="1" dirty="0">
                      <a:latin typeface="Quattrocento Sans" panose="020B0502050000020003" pitchFamily="34" charset="0"/>
                    </a:rPr>
                    <a:t> </a:t>
                  </a:r>
                  <a:r>
                    <a:rPr lang="pt-PT" sz="1000" i="1" dirty="0" err="1">
                      <a:latin typeface="Quattrocento Sans" panose="020B0502050000020003" pitchFamily="34" charset="0"/>
                    </a:rPr>
                    <a:t>singlet</a:t>
                  </a:r>
                  <a:r>
                    <a:rPr lang="pt-PT" sz="1000" i="1" dirty="0">
                      <a:latin typeface="Quattrocento Sans" panose="020B0502050000020003" pitchFamily="34" charset="0"/>
                    </a:rPr>
                    <a:t>, </a:t>
                  </a:r>
                  <a:r>
                    <a:rPr lang="pt-PT" sz="1000" i="1" dirty="0" err="1">
                      <a:latin typeface="Quattrocento Sans" panose="020B0502050000020003" pitchFamily="34" charset="0"/>
                    </a:rPr>
                    <a:t>doublet</a:t>
                  </a:r>
                  <a:r>
                    <a:rPr lang="pt-PT" sz="1000" i="1" dirty="0">
                      <a:latin typeface="Quattrocento Sans" panose="020B0502050000020003" pitchFamily="34" charset="0"/>
                    </a:rPr>
                    <a:t> </a:t>
                  </a:r>
                  <a:r>
                    <a:rPr lang="pt-PT" sz="1000" i="1" dirty="0" err="1">
                      <a:latin typeface="Quattrocento Sans" panose="020B0502050000020003" pitchFamily="34" charset="0"/>
                    </a:rPr>
                    <a:t>and</a:t>
                  </a:r>
                  <a:r>
                    <a:rPr lang="pt-PT" sz="1000" i="1" dirty="0">
                      <a:latin typeface="Quattrocento Sans" panose="020B0502050000020003" pitchFamily="34" charset="0"/>
                    </a:rPr>
                    <a:t> </a:t>
                  </a:r>
                  <a:r>
                    <a:rPr lang="pt-PT" sz="1000" i="1" dirty="0" err="1">
                      <a:latin typeface="Quattrocento Sans" panose="020B0502050000020003" pitchFamily="34" charset="0"/>
                    </a:rPr>
                    <a:t>triplet</a:t>
                  </a:r>
                  <a:r>
                    <a:rPr lang="pt-PT" sz="1000" i="1" dirty="0">
                      <a:latin typeface="Quattrocento Sans" panose="020B0502050000020003" pitchFamily="34" charset="0"/>
                    </a:rPr>
                    <a:t> </a:t>
                  </a:r>
                  <a:r>
                    <a:rPr lang="pt-PT" sz="1000" i="1" dirty="0" err="1">
                      <a:latin typeface="Quattrocento Sans" panose="020B0502050000020003" pitchFamily="34" charset="0"/>
                    </a:rPr>
                    <a:t>printed</a:t>
                  </a:r>
                  <a:r>
                    <a:rPr lang="pt-PT" sz="1000" i="1" dirty="0">
                      <a:latin typeface="Quattrocento Sans" panose="020B0502050000020003" pitchFamily="34" charset="0"/>
                    </a:rPr>
                    <a:t> </a:t>
                  </a:r>
                  <a:r>
                    <a:rPr lang="pt-PT" sz="1000" i="1" dirty="0" err="1">
                      <a:latin typeface="Quattrocento Sans" panose="020B0502050000020003" pitchFamily="34" charset="0"/>
                    </a:rPr>
                    <a:t>lens</a:t>
                  </a:r>
                  <a:r>
                    <a:rPr lang="pt-PT" sz="1000" i="1" dirty="0">
                      <a:latin typeface="Quattrocento Sans" panose="020B0502050000020003" pitchFamily="34" charset="0"/>
                    </a:rPr>
                    <a:t> </a:t>
                  </a:r>
                  <a:r>
                    <a:rPr lang="pt-PT" sz="1000" i="1" dirty="0" err="1">
                      <a:latin typeface="Quattrocento Sans" panose="020B0502050000020003" pitchFamily="34" charset="0"/>
                    </a:rPr>
                    <a:t>systems</a:t>
                  </a:r>
                  <a:r>
                    <a:rPr lang="pt-PT" sz="1000" i="1" dirty="0">
                      <a:latin typeface="Quattrocento Sans" panose="020B0502050000020003" pitchFamily="34" charset="0"/>
                    </a:rPr>
                    <a:t>, </a:t>
                  </a:r>
                  <a:r>
                    <a:rPr lang="pt-PT" sz="1000" i="1" dirty="0" err="1">
                      <a:latin typeface="Quattrocento Sans" panose="020B0502050000020003" pitchFamily="34" charset="0"/>
                    </a:rPr>
                    <a:t>fabricated</a:t>
                  </a:r>
                  <a:r>
                    <a:rPr lang="pt-PT" sz="1000" i="1" dirty="0">
                      <a:latin typeface="Quattrocento Sans" panose="020B0502050000020003" pitchFamily="34" charset="0"/>
                    </a:rPr>
                    <a:t> </a:t>
                  </a:r>
                  <a:r>
                    <a:rPr lang="pt-PT" sz="1000" i="1" dirty="0" err="1">
                      <a:latin typeface="Quattrocento Sans" panose="020B0502050000020003" pitchFamily="34" charset="0"/>
                    </a:rPr>
                    <a:t>on</a:t>
                  </a:r>
                  <a:r>
                    <a:rPr lang="pt-PT" sz="1000" i="1" dirty="0">
                      <a:latin typeface="Quattrocento Sans" panose="020B0502050000020003" pitchFamily="34" charset="0"/>
                    </a:rPr>
                    <a:t> a </a:t>
                  </a:r>
                  <a14:m>
                    <m:oMath xmlns:m="http://schemas.openxmlformats.org/officeDocument/2006/math">
                      <m:r>
                        <a:rPr lang="pt-PT" sz="1000" b="0" i="1" smtClean="0">
                          <a:latin typeface="Cambria Math" panose="02040503050406030204" pitchFamily="18" charset="0"/>
                        </a:rPr>
                        <m:t>170 </m:t>
                      </m:r>
                      <m:r>
                        <a:rPr lang="pt-PT" sz="1000" b="0" i="1" smtClean="0">
                          <a:latin typeface="Cambria Math" panose="02040503050406030204" pitchFamily="18" charset="0"/>
                        </a:rPr>
                        <m:t>𝜇</m:t>
                      </m:r>
                      <m:r>
                        <a:rPr lang="pt-PT" sz="1000" b="0" i="1" smtClean="0">
                          <a:latin typeface="Cambria Math" panose="02040503050406030204" pitchFamily="18" charset="0"/>
                        </a:rPr>
                        <m:t>𝑚</m:t>
                      </m:r>
                      <m:r>
                        <a:rPr lang="pt-PT" sz="1000" b="0" i="1" smtClean="0">
                          <a:latin typeface="Cambria Math" panose="02040503050406030204" pitchFamily="18" charset="0"/>
                        </a:rPr>
                        <m:t> </m:t>
                      </m:r>
                    </m:oMath>
                  </a14:m>
                  <a:r>
                    <a:rPr lang="pt-PT" sz="1000" i="1" dirty="0" err="1">
                      <a:latin typeface="Quattrocento Sans" panose="020B0502050000020003" pitchFamily="34" charset="0"/>
                    </a:rPr>
                    <a:t>thick</a:t>
                  </a:r>
                  <a:r>
                    <a:rPr lang="pt-PT" sz="1000" i="1" dirty="0">
                      <a:latin typeface="Quattrocento Sans" panose="020B0502050000020003" pitchFamily="34" charset="0"/>
                    </a:rPr>
                    <a:t> </a:t>
                  </a:r>
                  <a:r>
                    <a:rPr lang="pt-PT" sz="1000" i="1" dirty="0" err="1">
                      <a:latin typeface="Quattrocento Sans" panose="020B0502050000020003" pitchFamily="34" charset="0"/>
                    </a:rPr>
                    <a:t>glass</a:t>
                  </a:r>
                  <a:r>
                    <a:rPr lang="pt-PT" sz="1000" i="1" dirty="0">
                      <a:latin typeface="Quattrocento Sans" panose="020B0502050000020003" pitchFamily="34" charset="0"/>
                    </a:rPr>
                    <a:t> </a:t>
                  </a:r>
                  <a:r>
                    <a:rPr lang="pt-PT" sz="1000" i="1" dirty="0" err="1">
                      <a:latin typeface="Quattrocento Sans" panose="020B0502050000020003" pitchFamily="34" charset="0"/>
                    </a:rPr>
                    <a:t>substrate</a:t>
                  </a:r>
                  <a:r>
                    <a:rPr lang="pt-PT" sz="1000" i="1" dirty="0">
                      <a:latin typeface="Quattrocento Sans" panose="020B0502050000020003" pitchFamily="34" charset="0"/>
                    </a:rPr>
                    <a:t>.</a:t>
                  </a:r>
                </a:p>
              </p:txBody>
            </p:sp>
          </mc:Choice>
          <mc:Fallback>
            <p:sp>
              <p:nvSpPr>
                <p:cNvPr id="7" name="TextBox 6">
                  <a:extLst>
                    <a:ext uri="{FF2B5EF4-FFF2-40B4-BE49-F238E27FC236}">
                      <a16:creationId xmlns:a16="http://schemas.microsoft.com/office/drawing/2014/main" id="{4803E240-FC7A-06D7-660E-77C8BC400C0F}"/>
                    </a:ext>
                  </a:extLst>
                </p:cNvPr>
                <p:cNvSpPr txBox="1">
                  <a:spLocks noRot="1" noChangeAspect="1" noMove="1" noResize="1" noEditPoints="1" noAdjustHandles="1" noChangeArrowheads="1" noChangeShapeType="1" noTextEdit="1"/>
                </p:cNvSpPr>
                <p:nvPr/>
              </p:nvSpPr>
              <p:spPr>
                <a:xfrm>
                  <a:off x="2713735" y="4579491"/>
                  <a:ext cx="3716530" cy="400110"/>
                </a:xfrm>
                <a:prstGeom prst="rect">
                  <a:avLst/>
                </a:prstGeom>
                <a:blipFill>
                  <a:blip r:embed="rId4"/>
                  <a:stretch>
                    <a:fillRect b="-6061"/>
                  </a:stretch>
                </a:blipFill>
                <a:ln>
                  <a:noFill/>
                </a:ln>
              </p:spPr>
              <p:txBody>
                <a:bodyPr/>
                <a:lstStyle/>
                <a:p>
                  <a:r>
                    <a:rPr lang="pt-PT">
                      <a:noFill/>
                    </a:rPr>
                    <a:t> </a:t>
                  </a:r>
                </a:p>
              </p:txBody>
            </p:sp>
          </mc:Fallback>
        </mc:AlternateContent>
      </p:grpSp>
      <p:sp>
        <p:nvSpPr>
          <p:cNvPr id="11" name="Google Shape;157;p19">
            <a:extLst>
              <a:ext uri="{FF2B5EF4-FFF2-40B4-BE49-F238E27FC236}">
                <a16:creationId xmlns:a16="http://schemas.microsoft.com/office/drawing/2014/main" id="{04001B19-2E1B-3657-C644-FFD3CC57D5DD}"/>
              </a:ext>
            </a:extLst>
          </p:cNvPr>
          <p:cNvSpPr txBox="1">
            <a:spLocks/>
          </p:cNvSpPr>
          <p:nvPr/>
        </p:nvSpPr>
        <p:spPr>
          <a:xfrm>
            <a:off x="4572000" y="835701"/>
            <a:ext cx="3868485" cy="34720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rgbClr val="FFC000"/>
              </a:buClr>
              <a:buFont typeface="+mj-lt"/>
              <a:buAutoNum type="alphaUcPeriod"/>
            </a:pPr>
            <a:r>
              <a:rPr lang="en-US" dirty="0"/>
              <a:t>The performance improves as the number of interfaces increases;</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The simulation of the singlet lens exhibits strong field dependent aberrations;</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Confirmation of the high manufacturing quality and the excellent shape fidelity;</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The barrel distortion and other filed dependent aberrations disappear as the number of refractive surfaces increased. But on the contrary, the effects of the optical vignetting becomes more visible (although the natural illumination drop-off).</a:t>
            </a:r>
          </a:p>
        </p:txBody>
      </p:sp>
    </p:spTree>
    <p:extLst>
      <p:ext uri="{BB962C8B-B14F-4D97-AF65-F5344CB8AC3E}">
        <p14:creationId xmlns:p14="http://schemas.microsoft.com/office/powerpoint/2010/main" val="396705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8370FF-0BCF-4184-F01E-4FEB1A976D9B}"/>
              </a:ext>
            </a:extLst>
          </p:cNvPr>
          <p:cNvPicPr>
            <a:picLocks noChangeAspect="1"/>
          </p:cNvPicPr>
          <p:nvPr/>
        </p:nvPicPr>
        <p:blipFill>
          <a:blip r:embed="rId3"/>
          <a:stretch>
            <a:fillRect/>
          </a:stretch>
        </p:blipFill>
        <p:spPr>
          <a:xfrm>
            <a:off x="4419322" y="102741"/>
            <a:ext cx="4213417" cy="4500081"/>
          </a:xfrm>
          <a:prstGeom prst="rect">
            <a:avLst/>
          </a:prstGeom>
        </p:spPr>
      </p:pic>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Google Shape;157;p19">
            <a:extLst>
              <a:ext uri="{FF2B5EF4-FFF2-40B4-BE49-F238E27FC236}">
                <a16:creationId xmlns:a16="http://schemas.microsoft.com/office/drawing/2014/main" id="{015BC1AE-D388-3528-A60E-6A017D08D8FB}"/>
              </a:ext>
            </a:extLst>
          </p:cNvPr>
          <p:cNvSpPr txBox="1">
            <a:spLocks/>
          </p:cNvSpPr>
          <p:nvPr/>
        </p:nvSpPr>
        <p:spPr>
          <a:xfrm>
            <a:off x="229257" y="975014"/>
            <a:ext cx="3800483" cy="3193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rgbClr val="FFC000"/>
              </a:buClr>
              <a:buFont typeface="+mj-lt"/>
              <a:buAutoNum type="alphaUcPeriod"/>
            </a:pPr>
            <a:r>
              <a:rPr lang="en-US" dirty="0"/>
              <a:t>The imaging properties of a triplet lens system is </a:t>
            </a:r>
            <a:r>
              <a:rPr lang="en-US" dirty="0" err="1"/>
              <a:t>analysed</a:t>
            </a:r>
            <a:r>
              <a:rPr lang="en-US" dirty="0"/>
              <a:t>:</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The performance measurement for a doublet lens system with three refractive surfaces is depicted;</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The performance measurement for a doublet lens system with four refractive surfaces is depicted;</a:t>
            </a:r>
          </a:p>
          <a:p>
            <a:pPr marL="342900" indent="-342900">
              <a:buClr>
                <a:srgbClr val="FFC000"/>
              </a:buClr>
              <a:buFont typeface="+mj-lt"/>
              <a:buAutoNum type="alphaUcPeriod"/>
            </a:pPr>
            <a:endParaRPr lang="en-US" dirty="0"/>
          </a:p>
          <a:p>
            <a:pPr marL="342900" indent="-342900">
              <a:buClr>
                <a:srgbClr val="FFC000"/>
              </a:buClr>
              <a:buFont typeface="+mj-lt"/>
              <a:buAutoNum type="alphaUcPeriod"/>
            </a:pPr>
            <a:r>
              <a:rPr lang="en-US" dirty="0"/>
              <a:t>Comparison between simulations and measurements using the MTF.</a:t>
            </a:r>
          </a:p>
          <a:p>
            <a:pPr marL="342900" indent="-342900">
              <a:buClr>
                <a:srgbClr val="FFC000"/>
              </a:buClr>
              <a:buFont typeface="+mj-lt"/>
              <a:buAutoNum type="alphaUcPeriod"/>
            </a:pPr>
            <a:endParaRPr lang="en-US" dirty="0"/>
          </a:p>
        </p:txBody>
      </p:sp>
    </p:spTree>
    <p:extLst>
      <p:ext uri="{BB962C8B-B14F-4D97-AF65-F5344CB8AC3E}">
        <p14:creationId xmlns:p14="http://schemas.microsoft.com/office/powerpoint/2010/main" val="81241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37E53-897A-833B-EFCB-2E0CE97F1C05}"/>
              </a:ext>
            </a:extLst>
          </p:cNvPr>
          <p:cNvPicPr>
            <a:picLocks noChangeAspect="1"/>
          </p:cNvPicPr>
          <p:nvPr/>
        </p:nvPicPr>
        <p:blipFill>
          <a:blip r:embed="rId2"/>
          <a:stretch>
            <a:fillRect/>
          </a:stretch>
        </p:blipFill>
        <p:spPr>
          <a:xfrm>
            <a:off x="2323984" y="1406465"/>
            <a:ext cx="4496031" cy="2330570"/>
          </a:xfrm>
          <a:prstGeom prst="rect">
            <a:avLst/>
          </a:prstGeom>
        </p:spPr>
      </p:pic>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Google Shape;199;p22">
            <a:extLst>
              <a:ext uri="{FF2B5EF4-FFF2-40B4-BE49-F238E27FC236}">
                <a16:creationId xmlns:a16="http://schemas.microsoft.com/office/drawing/2014/main" id="{1C34F716-C6FB-83F9-51DA-281A7C9F8571}"/>
              </a:ext>
            </a:extLst>
          </p:cNvPr>
          <p:cNvSpPr txBox="1">
            <a:spLocks/>
          </p:cNvSpPr>
          <p:nvPr/>
        </p:nvSpPr>
        <p:spPr>
          <a:xfrm>
            <a:off x="6471877" y="1352694"/>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dirty="0">
                <a:highlight>
                  <a:schemeClr val="accent1"/>
                </a:highlight>
              </a:rPr>
              <a:t>Want big  impact? </a:t>
            </a:r>
            <a:r>
              <a:rPr lang="en-US" sz="1800" i="1" dirty="0">
                <a:highlight>
                  <a:schemeClr val="accent1"/>
                </a:highlight>
              </a:rPr>
              <a:t>Use big image.</a:t>
            </a:r>
          </a:p>
        </p:txBody>
      </p:sp>
      <p:sp>
        <p:nvSpPr>
          <p:cNvPr id="6" name="TextBox 5">
            <a:extLst>
              <a:ext uri="{FF2B5EF4-FFF2-40B4-BE49-F238E27FC236}">
                <a16:creationId xmlns:a16="http://schemas.microsoft.com/office/drawing/2014/main" id="{7DD6DC40-E95A-C727-249F-387B43F28A2C}"/>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spTree>
    <p:extLst>
      <p:ext uri="{BB962C8B-B14F-4D97-AF65-F5344CB8AC3E}">
        <p14:creationId xmlns:p14="http://schemas.microsoft.com/office/powerpoint/2010/main" val="26617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5" name="Google Shape;199;p22">
            <a:extLst>
              <a:ext uri="{FF2B5EF4-FFF2-40B4-BE49-F238E27FC236}">
                <a16:creationId xmlns:a16="http://schemas.microsoft.com/office/drawing/2014/main" id="{1C34F716-C6FB-83F9-51DA-281A7C9F8571}"/>
              </a:ext>
            </a:extLst>
          </p:cNvPr>
          <p:cNvSpPr txBox="1">
            <a:spLocks/>
          </p:cNvSpPr>
          <p:nvPr/>
        </p:nvSpPr>
        <p:spPr>
          <a:xfrm>
            <a:off x="6276668" y="4442651"/>
            <a:ext cx="2345700" cy="50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pPr algn="ctr"/>
            <a:r>
              <a:rPr lang="en-US" sz="1800" dirty="0">
                <a:highlight>
                  <a:schemeClr val="accent1"/>
                </a:highlight>
              </a:rPr>
              <a:t>Want big  impact? </a:t>
            </a:r>
            <a:r>
              <a:rPr lang="en-US" sz="1800" i="1" dirty="0">
                <a:highlight>
                  <a:schemeClr val="accent1"/>
                </a:highlight>
              </a:rPr>
              <a:t>Use big image.</a:t>
            </a:r>
          </a:p>
        </p:txBody>
      </p:sp>
      <p:sp>
        <p:nvSpPr>
          <p:cNvPr id="6" name="TextBox 5">
            <a:extLst>
              <a:ext uri="{FF2B5EF4-FFF2-40B4-BE49-F238E27FC236}">
                <a16:creationId xmlns:a16="http://schemas.microsoft.com/office/drawing/2014/main" id="{7DD6DC40-E95A-C727-249F-387B43F28A2C}"/>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4" name="Picture 3">
            <a:extLst>
              <a:ext uri="{FF2B5EF4-FFF2-40B4-BE49-F238E27FC236}">
                <a16:creationId xmlns:a16="http://schemas.microsoft.com/office/drawing/2014/main" id="{2C6D5515-3B2A-AAC9-4F56-956D074E620A}"/>
              </a:ext>
            </a:extLst>
          </p:cNvPr>
          <p:cNvPicPr>
            <a:picLocks noChangeAspect="1"/>
          </p:cNvPicPr>
          <p:nvPr/>
        </p:nvPicPr>
        <p:blipFill>
          <a:blip r:embed="rId2"/>
          <a:stretch>
            <a:fillRect/>
          </a:stretch>
        </p:blipFill>
        <p:spPr>
          <a:xfrm>
            <a:off x="740774" y="430654"/>
            <a:ext cx="2667137" cy="2946551"/>
          </a:xfrm>
          <a:prstGeom prst="rect">
            <a:avLst/>
          </a:prstGeom>
        </p:spPr>
      </p:pic>
      <p:pic>
        <p:nvPicPr>
          <p:cNvPr id="9" name="Picture 8">
            <a:extLst>
              <a:ext uri="{FF2B5EF4-FFF2-40B4-BE49-F238E27FC236}">
                <a16:creationId xmlns:a16="http://schemas.microsoft.com/office/drawing/2014/main" id="{3AF01D41-AF79-EC90-2F31-DF6F456A738E}"/>
              </a:ext>
            </a:extLst>
          </p:cNvPr>
          <p:cNvPicPr>
            <a:picLocks noChangeAspect="1"/>
          </p:cNvPicPr>
          <p:nvPr/>
        </p:nvPicPr>
        <p:blipFill>
          <a:blip r:embed="rId3"/>
          <a:stretch>
            <a:fillRect/>
          </a:stretch>
        </p:blipFill>
        <p:spPr>
          <a:xfrm>
            <a:off x="4627119" y="1066408"/>
            <a:ext cx="3567514" cy="1775382"/>
          </a:xfrm>
          <a:prstGeom prst="rect">
            <a:avLst/>
          </a:prstGeom>
        </p:spPr>
      </p:pic>
    </p:spTree>
    <p:extLst>
      <p:ext uri="{BB962C8B-B14F-4D97-AF65-F5344CB8AC3E}">
        <p14:creationId xmlns:p14="http://schemas.microsoft.com/office/powerpoint/2010/main" val="225570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Any </a:t>
            </a:r>
            <a:r>
              <a:rPr lang="en" sz="3600" b="1" i="1" dirty="0">
                <a:highlight>
                  <a:schemeClr val="accent1"/>
                </a:highlight>
                <a:latin typeface="Lora"/>
                <a:ea typeface="Lora"/>
                <a:cs typeface="Lora"/>
                <a:sym typeface="Lora"/>
              </a:rPr>
              <a:t>questions</a:t>
            </a:r>
            <a:r>
              <a:rPr lang="en" sz="3600" b="1" i="1" dirty="0">
                <a:latin typeface="Lora"/>
                <a:ea typeface="Lora"/>
                <a:cs typeface="Lora"/>
                <a:sym typeface="Lora"/>
              </a:rPr>
              <a:t> ?</a:t>
            </a:r>
            <a:endParaRPr sz="3600" b="1" i="1" dirty="0">
              <a:latin typeface="Lora"/>
              <a:ea typeface="Lora"/>
              <a:cs typeface="Lora"/>
              <a:sym typeface="Lora"/>
            </a:endParaRPr>
          </a:p>
          <a:p>
            <a:pPr marL="0" lvl="0" indent="0" algn="l" rtl="0">
              <a:spcBef>
                <a:spcPts val="600"/>
              </a:spcBef>
              <a:spcAft>
                <a:spcPts val="0"/>
              </a:spcAft>
              <a:buNone/>
            </a:pPr>
            <a:endParaRPr sz="1800" dirty="0">
              <a:solidFill>
                <a:schemeClr val="dk1"/>
              </a:solidFill>
            </a:endParaRPr>
          </a:p>
          <a:p>
            <a:pPr marL="457200" lvl="0" indent="-342900" algn="l" rtl="0">
              <a:spcBef>
                <a:spcPts val="0"/>
              </a:spcBef>
              <a:spcAft>
                <a:spcPts val="0"/>
              </a:spcAft>
              <a:buSzPts val="1800"/>
              <a:buChar char="◉"/>
            </a:pPr>
            <a:r>
              <a:rPr lang="en" sz="1800" i="1" dirty="0"/>
              <a:t>Beatriz Sousa Demétrio </a:t>
            </a:r>
          </a:p>
          <a:p>
            <a:pPr marL="457200" lvl="0" indent="-342900" algn="l" rtl="0">
              <a:spcBef>
                <a:spcPts val="0"/>
              </a:spcBef>
              <a:spcAft>
                <a:spcPts val="0"/>
              </a:spcAft>
              <a:buSzPts val="1800"/>
              <a:buChar char="◉"/>
            </a:pPr>
            <a:r>
              <a:rPr lang="en" sz="1800" i="1" dirty="0"/>
              <a:t>PG50256</a:t>
            </a:r>
          </a:p>
          <a:p>
            <a:pPr marL="457200" lvl="0" indent="-342900" algn="l" rtl="0">
              <a:spcBef>
                <a:spcPts val="0"/>
              </a:spcBef>
              <a:spcAft>
                <a:spcPts val="0"/>
              </a:spcAft>
              <a:buSzPts val="1800"/>
              <a:buChar char="◉"/>
            </a:pPr>
            <a:r>
              <a:rPr lang="en" sz="1800" i="1" dirty="0">
                <a:hlinkClick r:id="rId3"/>
              </a:rPr>
              <a:t>pg50256@alunos.uminho.pt</a:t>
            </a:r>
            <a:endParaRPr lang="en" sz="1800" i="1" dirty="0"/>
          </a:p>
          <a:p>
            <a:pPr marL="457200" lvl="0" indent="-342900" algn="l" rtl="0">
              <a:spcBef>
                <a:spcPts val="0"/>
              </a:spcBef>
              <a:spcAft>
                <a:spcPts val="0"/>
              </a:spcAft>
              <a:buSzPts val="1800"/>
              <a:buChar char="◉"/>
            </a:pPr>
            <a:r>
              <a:rPr lang="en" sz="1800" i="1" dirty="0"/>
              <a:t>Mestrado em Engenharia Física</a:t>
            </a:r>
            <a:endParaRPr i="1" dirty="0"/>
          </a:p>
        </p:txBody>
      </p:sp>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883746F5-58A5-AD35-558D-D16733FC3C8B}"/>
              </a:ext>
            </a:extLst>
          </p:cNvPr>
          <p:cNvSpPr txBox="1"/>
          <p:nvPr/>
        </p:nvSpPr>
        <p:spPr>
          <a:xfrm>
            <a:off x="2892198" y="4793279"/>
            <a:ext cx="3359604" cy="307777"/>
          </a:xfrm>
          <a:prstGeom prst="rect">
            <a:avLst/>
          </a:prstGeom>
          <a:noFill/>
        </p:spPr>
        <p:txBody>
          <a:bodyPr wrap="square" rtlCol="0">
            <a:spAutoFit/>
          </a:bodyPr>
          <a:lstStyle/>
          <a:p>
            <a:pPr algn="ctr"/>
            <a:r>
              <a:rPr lang="pt-PT" i="1" dirty="0" err="1">
                <a:solidFill>
                  <a:schemeClr val="bg2">
                    <a:lumMod val="75000"/>
                  </a:schemeClr>
                </a:solidFill>
                <a:latin typeface="Quattrocento Sans" panose="020B0502050000020003" pitchFamily="34" charset="0"/>
              </a:rPr>
              <a:t>Nanodispositivos</a:t>
            </a:r>
            <a:r>
              <a:rPr lang="pt-PT" i="1" dirty="0">
                <a:solidFill>
                  <a:schemeClr val="bg2">
                    <a:lumMod val="75000"/>
                  </a:schemeClr>
                </a:solidFill>
                <a:latin typeface="Quattrocento Sans" panose="020B0502050000020003" pitchFamily="34" charset="0"/>
              </a:rPr>
              <a:t> e </a:t>
            </a:r>
            <a:r>
              <a:rPr lang="pt-PT" i="1" dirty="0" err="1">
                <a:solidFill>
                  <a:schemeClr val="bg2">
                    <a:lumMod val="75000"/>
                  </a:schemeClr>
                </a:solidFill>
                <a:latin typeface="Quattrocento Sans" panose="020B0502050000020003" pitchFamily="34" charset="0"/>
              </a:rPr>
              <a:t>Nanoeletrónica</a:t>
            </a:r>
            <a:endParaRPr lang="pt-PT" i="1" dirty="0">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3E5E7193-54BE-D961-AB31-2B3A803DDB46}"/>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sp>
        <p:nvSpPr>
          <p:cNvPr id="4" name="Google Shape;200;p22">
            <a:extLst>
              <a:ext uri="{FF2B5EF4-FFF2-40B4-BE49-F238E27FC236}">
                <a16:creationId xmlns:a16="http://schemas.microsoft.com/office/drawing/2014/main" id="{82C10B69-ACA8-A7C0-3B57-4B5F91694239}"/>
              </a:ext>
            </a:extLst>
          </p:cNvPr>
          <p:cNvSpPr/>
          <p:nvPr/>
        </p:nvSpPr>
        <p:spPr>
          <a:xfrm>
            <a:off x="1123071" y="1165860"/>
            <a:ext cx="560949" cy="52577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en"/>
              <a:t>Quotations are commonly printed as a means of inspiration and to invoke </a:t>
            </a:r>
            <a:r>
              <a:rPr lang="en">
                <a:highlight>
                  <a:schemeClr val="accent1"/>
                </a:highlight>
              </a:rPr>
              <a:t>philosophical thoughts</a:t>
            </a:r>
            <a:r>
              <a:rPr lang="en">
                <a:highlight>
                  <a:srgbClr val="FFCD00"/>
                </a:highlight>
              </a:rPr>
              <a:t> </a:t>
            </a:r>
            <a:r>
              <a:rPr lang="en"/>
              <a:t>from the reader.</a:t>
            </a:r>
            <a:endParaRPr/>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a:t>
            </a:r>
            <a:r>
              <a:rPr lang="en">
                <a:highlight>
                  <a:schemeClr val="accent1"/>
                </a:highlight>
              </a:rPr>
              <a:t>slide title</a:t>
            </a:r>
            <a:endParaRPr>
              <a:highlight>
                <a:schemeClr val="accent1"/>
              </a:highlight>
            </a:endParaRPr>
          </a:p>
        </p:txBody>
      </p:sp>
      <p:sp>
        <p:nvSpPr>
          <p:cNvPr id="125" name="Google Shape;125;p1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
              <a:t>Here you have a list of items</a:t>
            </a:r>
            <a:endParaRPr/>
          </a:p>
          <a:p>
            <a:pPr marL="457200" lvl="0" indent="-381000" algn="l" rtl="0">
              <a:spcBef>
                <a:spcPts val="0"/>
              </a:spcBef>
              <a:spcAft>
                <a:spcPts val="0"/>
              </a:spcAft>
              <a:buClr>
                <a:schemeClr val="accent1"/>
              </a:buClr>
              <a:buSzPts val="2400"/>
              <a:buChar char="◉"/>
            </a:pPr>
            <a:r>
              <a:rPr lang="en"/>
              <a:t>And some text</a:t>
            </a:r>
            <a:endParaRPr/>
          </a:p>
          <a:p>
            <a:pPr marL="457200" lvl="0" indent="-381000" algn="l" rtl="0">
              <a:spcBef>
                <a:spcPts val="0"/>
              </a:spcBef>
              <a:spcAft>
                <a:spcPts val="0"/>
              </a:spcAft>
              <a:buClr>
                <a:schemeClr val="accent1"/>
              </a:buClr>
              <a:buSzPts val="2400"/>
              <a:buChar char="◉"/>
            </a:pPr>
            <a:r>
              <a:rPr lang="en"/>
              <a:t>But remember not to overload your slides with content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
              <a:t>Your audience will listen to you or read the content, but won’t do both. </a:t>
            </a:r>
            <a:endParaRPr/>
          </a:p>
          <a:p>
            <a:pPr marL="0" lvl="0" indent="0" algn="l" rtl="0">
              <a:spcBef>
                <a:spcPts val="600"/>
              </a:spcBef>
              <a:spcAft>
                <a:spcPts val="0"/>
              </a:spcAft>
              <a:buNone/>
            </a:pPr>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3"/>
          <p:cNvSpPr txBox="1">
            <a:spLocks noGrp="1"/>
          </p:cNvSpPr>
          <p:nvPr>
            <p:ph type="title"/>
          </p:nvPr>
        </p:nvSpPr>
        <p:spPr>
          <a:xfrm>
            <a:off x="1381544" y="955560"/>
            <a:ext cx="378006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INDEX </a:t>
            </a:r>
            <a:endParaRPr dirty="0"/>
          </a:p>
        </p:txBody>
      </p:sp>
      <p:grpSp>
        <p:nvGrpSpPr>
          <p:cNvPr id="87" name="Google Shape;87;p13"/>
          <p:cNvGrpSpPr/>
          <p:nvPr/>
        </p:nvGrpSpPr>
        <p:grpSpPr>
          <a:xfrm>
            <a:off x="924622" y="1004663"/>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3"/>
          <p:cNvSpPr txBox="1"/>
          <p:nvPr/>
        </p:nvSpPr>
        <p:spPr>
          <a:xfrm>
            <a:off x="1258786" y="1375513"/>
            <a:ext cx="5599215" cy="90928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a:highlight>
                  <a:schemeClr val="accent1"/>
                </a:highlight>
                <a:latin typeface="Quattrocento Sans"/>
                <a:ea typeface="Quattrocento Sans"/>
                <a:cs typeface="Quattrocento Sans"/>
                <a:sym typeface="Quattrocento Sans"/>
              </a:rPr>
              <a:t>1) INTRODUCTION</a:t>
            </a:r>
            <a:endParaRPr sz="1200" dirty="0">
              <a:highlight>
                <a:schemeClr val="accent1"/>
              </a:highlight>
              <a:latin typeface="Quattrocento Sans"/>
              <a:ea typeface="Quattrocento Sans"/>
              <a:cs typeface="Quattrocento Sans"/>
              <a:sym typeface="Quattrocento Sans"/>
            </a:endParaRPr>
          </a:p>
          <a:p>
            <a:pPr marL="171450" lvl="0" indent="-171450" algn="l" rtl="0">
              <a:spcBef>
                <a:spcPts val="600"/>
              </a:spcBef>
              <a:spcAft>
                <a:spcPts val="0"/>
              </a:spcAft>
              <a:buClr>
                <a:schemeClr val="dk1"/>
              </a:buClr>
              <a:buSzPts val="1100"/>
              <a:buFont typeface="Arial" panose="020B0604020202020204" pitchFamily="34" charset="0"/>
              <a:buChar char="•"/>
            </a:pPr>
            <a:r>
              <a:rPr lang="pt-PT" sz="1200" dirty="0" err="1">
                <a:latin typeface="Quattrocento Sans"/>
                <a:ea typeface="Quattrocento Sans"/>
                <a:cs typeface="Quattrocento Sans"/>
                <a:sym typeface="Quattrocento Sans"/>
              </a:rPr>
              <a:t>Motivation</a:t>
            </a:r>
            <a:r>
              <a:rPr lang="pt-PT" sz="1200" dirty="0">
                <a:latin typeface="Quattrocento Sans"/>
                <a:ea typeface="Quattrocento Sans"/>
                <a:cs typeface="Quattrocento Sans"/>
                <a:sym typeface="Quattrocento Sans"/>
              </a:rPr>
              <a:t> </a:t>
            </a:r>
            <a:r>
              <a:rPr lang="pt-PT" sz="1200" dirty="0" err="1">
                <a:latin typeface="Quattrocento Sans"/>
                <a:ea typeface="Quattrocento Sans"/>
                <a:cs typeface="Quattrocento Sans"/>
                <a:sym typeface="Quattrocento Sans"/>
              </a:rPr>
              <a:t>and</a:t>
            </a:r>
            <a:r>
              <a:rPr lang="pt-PT" sz="1200" dirty="0">
                <a:latin typeface="Quattrocento Sans"/>
                <a:ea typeface="Quattrocento Sans"/>
                <a:cs typeface="Quattrocento Sans"/>
                <a:sym typeface="Quattrocento Sans"/>
              </a:rPr>
              <a:t> </a:t>
            </a:r>
            <a:r>
              <a:rPr lang="pt-PT" sz="1200" dirty="0" err="1">
                <a:latin typeface="Quattrocento Sans"/>
                <a:ea typeface="Quattrocento Sans"/>
                <a:cs typeface="Quattrocento Sans"/>
                <a:sym typeface="Quattrocento Sans"/>
              </a:rPr>
              <a:t>Goal</a:t>
            </a:r>
            <a:r>
              <a:rPr lang="pt-PT" sz="1200" dirty="0">
                <a:latin typeface="Quattrocento Sans"/>
                <a:ea typeface="Quattrocento Sans"/>
                <a:cs typeface="Quattrocento Sans"/>
                <a:sym typeface="Quattrocento Sans"/>
              </a:rPr>
              <a:t> </a:t>
            </a:r>
            <a:r>
              <a:rPr lang="pt-PT" sz="1200" dirty="0">
                <a:solidFill>
                  <a:schemeClr val="bg2"/>
                </a:solidFill>
                <a:latin typeface="Quattrocento Sans"/>
                <a:ea typeface="Quattrocento Sans"/>
                <a:cs typeface="Quattrocento Sans"/>
                <a:sym typeface="Quattrocento Sans"/>
              </a:rPr>
              <a:t>(slide 4)</a:t>
            </a:r>
            <a:r>
              <a:rPr lang="pt-PT" sz="1200" dirty="0">
                <a:solidFill>
                  <a:schemeClr val="tx1"/>
                </a:solidFill>
                <a:latin typeface="Quattrocento Sans"/>
                <a:ea typeface="Quattrocento Sans"/>
                <a:cs typeface="Quattrocento Sans"/>
                <a:sym typeface="Quattrocento Sans"/>
              </a:rPr>
              <a:t>.</a:t>
            </a:r>
          </a:p>
          <a:p>
            <a:pPr marL="171450" lvl="0" indent="-171450" algn="l" rtl="0">
              <a:spcBef>
                <a:spcPts val="600"/>
              </a:spcBef>
              <a:spcAft>
                <a:spcPts val="0"/>
              </a:spcAft>
              <a:buClr>
                <a:schemeClr val="dk1"/>
              </a:buClr>
              <a:buSzPts val="1100"/>
              <a:buFont typeface="Arial" panose="020B0604020202020204" pitchFamily="34" charset="0"/>
              <a:buChar char="•"/>
            </a:pPr>
            <a:r>
              <a:rPr lang="pt-PT" sz="1200" dirty="0" err="1">
                <a:solidFill>
                  <a:schemeClr val="tx1"/>
                </a:solidFill>
                <a:latin typeface="Quattrocento Sans"/>
                <a:ea typeface="Quattrocento Sans"/>
                <a:cs typeface="Quattrocento Sans"/>
                <a:sym typeface="Quattrocento Sans"/>
              </a:rPr>
              <a:t>Other</a:t>
            </a:r>
            <a:r>
              <a:rPr lang="pt-PT" sz="1200" dirty="0">
                <a:solidFill>
                  <a:schemeClr val="tx1"/>
                </a:solidFill>
                <a:latin typeface="Quattrocento Sans"/>
                <a:ea typeface="Quattrocento Sans"/>
                <a:cs typeface="Quattrocento Sans"/>
                <a:sym typeface="Quattrocento Sans"/>
              </a:rPr>
              <a:t> </a:t>
            </a:r>
            <a:r>
              <a:rPr lang="pt-PT" sz="1200" dirty="0" err="1">
                <a:solidFill>
                  <a:schemeClr val="tx1"/>
                </a:solidFill>
                <a:latin typeface="Quattrocento Sans"/>
                <a:ea typeface="Quattrocento Sans"/>
                <a:cs typeface="Quattrocento Sans"/>
                <a:sym typeface="Quattrocento Sans"/>
              </a:rPr>
              <a:t>Fabrications</a:t>
            </a:r>
            <a:r>
              <a:rPr lang="pt-PT" sz="1200" dirty="0">
                <a:solidFill>
                  <a:schemeClr val="tx1"/>
                </a:solidFill>
                <a:latin typeface="Quattrocento Sans"/>
                <a:ea typeface="Quattrocento Sans"/>
                <a:cs typeface="Quattrocento Sans"/>
                <a:sym typeface="Quattrocento Sans"/>
              </a:rPr>
              <a:t> </a:t>
            </a:r>
            <a:r>
              <a:rPr lang="pt-PT" sz="1200" dirty="0" err="1">
                <a:solidFill>
                  <a:schemeClr val="tx1"/>
                </a:solidFill>
                <a:latin typeface="Quattrocento Sans"/>
                <a:ea typeface="Quattrocento Sans"/>
                <a:cs typeface="Quattrocento Sans"/>
                <a:sym typeface="Quattrocento Sans"/>
              </a:rPr>
              <a:t>Methods</a:t>
            </a:r>
            <a:r>
              <a:rPr lang="pt-PT" sz="1200" dirty="0">
                <a:solidFill>
                  <a:schemeClr val="tx1"/>
                </a:solidFill>
                <a:latin typeface="Quattrocento Sans"/>
                <a:ea typeface="Quattrocento Sans"/>
                <a:cs typeface="Quattrocento Sans"/>
                <a:sym typeface="Quattrocento Sans"/>
              </a:rPr>
              <a:t> </a:t>
            </a:r>
            <a:r>
              <a:rPr lang="pt-PT" sz="1200" dirty="0">
                <a:solidFill>
                  <a:schemeClr val="bg2"/>
                </a:solidFill>
                <a:latin typeface="Quattrocento Sans"/>
                <a:ea typeface="Quattrocento Sans"/>
                <a:cs typeface="Quattrocento Sans"/>
                <a:sym typeface="Quattrocento Sans"/>
              </a:rPr>
              <a:t>(slide 5 </a:t>
            </a:r>
            <a:r>
              <a:rPr lang="pt-PT" sz="1200" dirty="0" err="1">
                <a:solidFill>
                  <a:schemeClr val="bg2"/>
                </a:solidFill>
                <a:latin typeface="Quattrocento Sans"/>
                <a:ea typeface="Quattrocento Sans"/>
                <a:cs typeface="Quattrocento Sans"/>
                <a:sym typeface="Quattrocento Sans"/>
              </a:rPr>
              <a:t>and</a:t>
            </a:r>
            <a:r>
              <a:rPr lang="pt-PT" sz="1200" dirty="0">
                <a:solidFill>
                  <a:schemeClr val="bg2"/>
                </a:solidFill>
                <a:latin typeface="Quattrocento Sans"/>
                <a:ea typeface="Quattrocento Sans"/>
                <a:cs typeface="Quattrocento Sans"/>
                <a:sym typeface="Quattrocento Sans"/>
              </a:rPr>
              <a:t> 6)</a:t>
            </a:r>
            <a:r>
              <a:rPr lang="pt-PT" sz="1200" dirty="0">
                <a:solidFill>
                  <a:schemeClr val="tx1"/>
                </a:solidFill>
                <a:latin typeface="Quattrocento Sans"/>
                <a:ea typeface="Quattrocento Sans"/>
                <a:cs typeface="Quattrocento Sans"/>
                <a:sym typeface="Quattrocento Sans"/>
              </a:rPr>
              <a:t>.</a:t>
            </a:r>
            <a:endParaRPr sz="1200" dirty="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dirty="0">
              <a:latin typeface="Quattrocento Sans"/>
              <a:ea typeface="Quattrocento Sans"/>
              <a:cs typeface="Quattrocento Sans"/>
              <a:sym typeface="Quattrocento Sans"/>
            </a:endParaRPr>
          </a:p>
        </p:txBody>
      </p:sp>
      <p:sp>
        <p:nvSpPr>
          <p:cNvPr id="93" name="Google Shape;93;p13"/>
          <p:cNvSpPr txBox="1"/>
          <p:nvPr/>
        </p:nvSpPr>
        <p:spPr>
          <a:xfrm>
            <a:off x="1258786" y="2325126"/>
            <a:ext cx="5778828" cy="1291712"/>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a:highlight>
                  <a:schemeClr val="accent1"/>
                </a:highlight>
                <a:latin typeface="Quattrocento Sans"/>
                <a:ea typeface="Quattrocento Sans"/>
                <a:cs typeface="Quattrocento Sans"/>
                <a:sym typeface="Quattrocento Sans"/>
              </a:rPr>
              <a:t>2) DESIGNS, FABRICATION AND METHODS USED</a:t>
            </a:r>
          </a:p>
          <a:p>
            <a:pPr marL="171450" lvl="0" indent="-171450" algn="l" rtl="0">
              <a:spcBef>
                <a:spcPts val="600"/>
              </a:spcBef>
              <a:spcAft>
                <a:spcPts val="0"/>
              </a:spcAft>
              <a:buClr>
                <a:schemeClr val="dk1"/>
              </a:buClr>
              <a:buSzPts val="1100"/>
              <a:buFont typeface="Arial" panose="020B0604020202020204" pitchFamily="34" charset="0"/>
              <a:buChar char="•"/>
            </a:pPr>
            <a:r>
              <a:rPr lang="en-US" sz="1200" dirty="0">
                <a:latin typeface="Quattrocento Sans"/>
                <a:ea typeface="Quattrocento Sans"/>
                <a:cs typeface="Quattrocento Sans"/>
                <a:sym typeface="Quattrocento Sans"/>
              </a:rPr>
              <a:t>Optical Design Software: ZEMAX </a:t>
            </a:r>
            <a:r>
              <a:rPr lang="en-US" sz="1200" dirty="0">
                <a:solidFill>
                  <a:schemeClr val="bg2"/>
                </a:solidFill>
                <a:latin typeface="Quattrocento Sans"/>
                <a:ea typeface="Quattrocento Sans"/>
                <a:cs typeface="Quattrocento Sans"/>
                <a:sym typeface="Quattrocento Sans"/>
              </a:rPr>
              <a:t>(slide 8 and 9)</a:t>
            </a:r>
            <a:r>
              <a:rPr lang="en-US" sz="1200" dirty="0">
                <a:solidFill>
                  <a:schemeClr val="tx1"/>
                </a:solidFill>
                <a:latin typeface="Quattrocento Sans"/>
                <a:ea typeface="Quattrocento Sans"/>
                <a:cs typeface="Quattrocento Sans"/>
                <a:sym typeface="Quattrocento Sans"/>
              </a:rPr>
              <a:t>.</a:t>
            </a:r>
          </a:p>
          <a:p>
            <a:pPr marL="171450" lvl="0" indent="-171450" algn="l" rtl="0">
              <a:spcBef>
                <a:spcPts val="600"/>
              </a:spcBef>
              <a:spcAft>
                <a:spcPts val="0"/>
              </a:spcAft>
              <a:buClr>
                <a:schemeClr val="dk1"/>
              </a:buClr>
              <a:buSzPts val="1100"/>
              <a:buFont typeface="Arial" panose="020B0604020202020204" pitchFamily="34" charset="0"/>
              <a:buChar char="•"/>
            </a:pPr>
            <a:r>
              <a:rPr lang="en-US" sz="1200" dirty="0">
                <a:solidFill>
                  <a:schemeClr val="tx1"/>
                </a:solidFill>
                <a:latin typeface="Quattrocento Sans"/>
                <a:ea typeface="Quattrocento Sans"/>
                <a:cs typeface="Quattrocento Sans"/>
                <a:sym typeface="Quattrocento Sans"/>
              </a:rPr>
              <a:t>Femtosecond Laser Lithography System </a:t>
            </a:r>
            <a:r>
              <a:rPr lang="en-US" sz="1200" dirty="0">
                <a:solidFill>
                  <a:schemeClr val="bg2"/>
                </a:solidFill>
                <a:latin typeface="Quattrocento Sans"/>
                <a:ea typeface="Quattrocento Sans"/>
                <a:cs typeface="Quattrocento Sans"/>
                <a:sym typeface="Quattrocento Sans"/>
              </a:rPr>
              <a:t>(slide 10)</a:t>
            </a:r>
            <a:r>
              <a:rPr lang="en-US" sz="1200" dirty="0">
                <a:solidFill>
                  <a:schemeClr val="tx1"/>
                </a:solidFill>
                <a:latin typeface="Quattrocento Sans"/>
                <a:ea typeface="Quattrocento Sans"/>
                <a:cs typeface="Quattrocento Sans"/>
                <a:sym typeface="Quattrocento Sans"/>
              </a:rPr>
              <a:t>.</a:t>
            </a:r>
          </a:p>
          <a:p>
            <a:pPr marL="171450" indent="-171450">
              <a:spcBef>
                <a:spcPts val="600"/>
              </a:spcBef>
              <a:buClr>
                <a:schemeClr val="dk1"/>
              </a:buClr>
              <a:buSzPts val="1100"/>
              <a:buFont typeface="Arial" panose="020B0604020202020204" pitchFamily="34" charset="0"/>
              <a:buChar char="•"/>
            </a:pPr>
            <a:r>
              <a:rPr lang="en-US" sz="1200" dirty="0">
                <a:solidFill>
                  <a:schemeClr val="tx1"/>
                </a:solidFill>
                <a:latin typeface="Quattrocento Sans"/>
                <a:ea typeface="Quattrocento Sans"/>
                <a:cs typeface="Quattrocento Sans"/>
                <a:sym typeface="Quattrocento Sans"/>
              </a:rPr>
              <a:t>Measurement </a:t>
            </a:r>
            <a:r>
              <a:rPr lang="en-US" sz="1200" dirty="0">
                <a:solidFill>
                  <a:schemeClr val="bg2"/>
                </a:solidFill>
                <a:latin typeface="Quattrocento Sans"/>
                <a:ea typeface="Quattrocento Sans"/>
                <a:cs typeface="Quattrocento Sans"/>
                <a:sym typeface="Quattrocento Sans"/>
              </a:rPr>
              <a:t>(slide 11)</a:t>
            </a:r>
            <a:r>
              <a:rPr lang="en-US" sz="1200" dirty="0">
                <a:solidFill>
                  <a:schemeClr val="tx1"/>
                </a:solidFill>
                <a:latin typeface="Quattrocento Sans"/>
                <a:ea typeface="Quattrocento Sans"/>
                <a:cs typeface="Quattrocento Sans"/>
                <a:sym typeface="Quattrocento Sans"/>
              </a:rPr>
              <a:t>.</a:t>
            </a:r>
            <a:endParaRPr lang="en-US" sz="1200" dirty="0">
              <a:solidFill>
                <a:schemeClr val="bg2"/>
              </a:solidFill>
              <a:latin typeface="Quattrocento Sans"/>
              <a:ea typeface="Quattrocento Sans"/>
              <a:cs typeface="Quattrocento Sans"/>
              <a:sym typeface="Quattrocento Sans"/>
            </a:endParaRPr>
          </a:p>
          <a:p>
            <a:pPr marL="171450" lvl="0" indent="-171450" algn="l" rtl="0">
              <a:spcBef>
                <a:spcPts val="600"/>
              </a:spcBef>
              <a:spcAft>
                <a:spcPts val="0"/>
              </a:spcAft>
              <a:buClr>
                <a:schemeClr val="dk1"/>
              </a:buClr>
              <a:buSzPts val="1100"/>
              <a:buFont typeface="Arial" panose="020B0604020202020204" pitchFamily="34" charset="0"/>
              <a:buChar char="•"/>
            </a:pPr>
            <a:endParaRPr lang="en-US" sz="1200" dirty="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dirty="0">
              <a:highlight>
                <a:schemeClr val="accent1"/>
              </a:highlight>
              <a:latin typeface="Quattrocento Sans"/>
              <a:ea typeface="Quattrocento Sans"/>
              <a:cs typeface="Quattrocento Sans"/>
              <a:sym typeface="Quattrocento Sans"/>
            </a:endParaRPr>
          </a:p>
        </p:txBody>
      </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 name="Google Shape;93;p13">
            <a:extLst>
              <a:ext uri="{FF2B5EF4-FFF2-40B4-BE49-F238E27FC236}">
                <a16:creationId xmlns:a16="http://schemas.microsoft.com/office/drawing/2014/main" id="{9F953C7B-E14B-87FD-456B-DFC85D5410F9}"/>
              </a:ext>
            </a:extLst>
          </p:cNvPr>
          <p:cNvSpPr txBox="1"/>
          <p:nvPr/>
        </p:nvSpPr>
        <p:spPr>
          <a:xfrm>
            <a:off x="1258786" y="3770615"/>
            <a:ext cx="5778828" cy="137283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a:highlight>
                  <a:schemeClr val="accent1"/>
                </a:highlight>
                <a:latin typeface="Quattrocento Sans"/>
                <a:ea typeface="Quattrocento Sans"/>
                <a:cs typeface="Quattrocento Sans"/>
                <a:sym typeface="Quattrocento Sans"/>
              </a:rPr>
              <a:t>3) RESULTS, THEIR DISCUSSION AND CONCLUSIONS</a:t>
            </a:r>
            <a:endParaRPr sz="1200" dirty="0">
              <a:highlight>
                <a:schemeClr val="accent1"/>
              </a:highlight>
              <a:latin typeface="Quattrocento Sans"/>
              <a:ea typeface="Quattrocento Sans"/>
              <a:cs typeface="Quattrocento Sans"/>
              <a:sym typeface="Quattrocento Sans"/>
            </a:endParaRPr>
          </a:p>
          <a:p>
            <a:pPr marL="0" lvl="0" indent="0" algn="l" rtl="0">
              <a:spcBef>
                <a:spcPts val="600"/>
              </a:spcBef>
              <a:spcAft>
                <a:spcPts val="0"/>
              </a:spcAft>
              <a:buNone/>
            </a:pPr>
            <a:r>
              <a:rPr lang="en" sz="1200" dirty="0">
                <a:latin typeface="Quattrocento Sans"/>
                <a:ea typeface="Quattrocento Sans"/>
                <a:cs typeface="Quattrocento Sans"/>
                <a:sym typeface="Quattrocento Sans"/>
              </a:rPr>
              <a:t>Click on the button under the presentation preview that says "Download as PowerPoint template". You will get a .pptx file that you can edit in PowerPoint.</a:t>
            </a:r>
            <a:endParaRPr sz="1200" dirty="0">
              <a:latin typeface="Quattrocento Sans"/>
              <a:ea typeface="Quattrocento Sans"/>
              <a:cs typeface="Quattrocento Sans"/>
              <a:sym typeface="Quattrocento Sans"/>
            </a:endParaRPr>
          </a:p>
          <a:p>
            <a:pPr marL="0" lvl="0" indent="0" algn="l" rtl="0">
              <a:spcBef>
                <a:spcPts val="600"/>
              </a:spcBef>
              <a:spcAft>
                <a:spcPts val="0"/>
              </a:spcAft>
              <a:buNone/>
            </a:pPr>
            <a:r>
              <a:rPr lang="en" sz="1200" dirty="0">
                <a:latin typeface="Quattrocento Sans"/>
                <a:ea typeface="Quattrocento Sans"/>
                <a:cs typeface="Quattrocento Sans"/>
                <a:sym typeface="Quattrocento Sans"/>
              </a:rPr>
              <a:t>Remember to download and install the fonts used in this presentation (you’ll find the links to the font files needed in the </a:t>
            </a:r>
            <a:r>
              <a:rPr lang="en" sz="1200" u="sng" dirty="0">
                <a:latin typeface="Quattrocento Sans"/>
                <a:ea typeface="Quattrocento Sans"/>
                <a:cs typeface="Quattrocento Sans"/>
                <a:sym typeface="Quattrocento Sans"/>
                <a:hlinkClick r:id="rId3" action="ppaction://hlinksldjump"/>
              </a:rPr>
              <a:t>Presentation design slide</a:t>
            </a:r>
            <a:r>
              <a:rPr lang="en" sz="1200" dirty="0">
                <a:latin typeface="Quattrocento Sans"/>
                <a:ea typeface="Quattrocento Sans"/>
                <a:cs typeface="Quattrocento Sans"/>
                <a:sym typeface="Quattrocento Sans"/>
              </a:rPr>
              <a:t>)</a:t>
            </a:r>
            <a:endParaRPr sz="1200" dirty="0">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16F92A0B-CAAC-1B83-9DB9-A8FC8968E97A}"/>
              </a:ext>
            </a:extLst>
          </p:cNvPr>
          <p:cNvSpPr txBox="1"/>
          <p:nvPr/>
        </p:nvSpPr>
        <p:spPr>
          <a:xfrm>
            <a:off x="114301" y="4743452"/>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4" name="Imagem 1">
            <a:extLst>
              <a:ext uri="{FF2B5EF4-FFF2-40B4-BE49-F238E27FC236}">
                <a16:creationId xmlns:a16="http://schemas.microsoft.com/office/drawing/2014/main" id="{B7AA3F2B-E2BC-87AA-32D5-D7945D55A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1951575" y="2878750"/>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highlight>
                  <a:schemeClr val="accent1"/>
                </a:highlight>
              </a:rPr>
              <a:t>Big concept</a:t>
            </a:r>
            <a:endParaRPr sz="4800">
              <a:highlight>
                <a:schemeClr val="accent1"/>
              </a:highlight>
            </a:endParaRPr>
          </a:p>
        </p:txBody>
      </p:sp>
      <p:sp>
        <p:nvSpPr>
          <p:cNvPr id="137" name="Google Shape;137;p18"/>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Bring the attention of your audience over a key concept using icons or illustrations</a:t>
            </a:r>
            <a:endParaRPr sz="1800"/>
          </a:p>
        </p:txBody>
      </p:sp>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39" name="Google Shape;139;p18"/>
          <p:cNvSpPr/>
          <p:nvPr/>
        </p:nvSpPr>
        <p:spPr>
          <a:xfrm>
            <a:off x="3470200" y="566931"/>
            <a:ext cx="2203500" cy="220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8"/>
          <p:cNvGrpSpPr/>
          <p:nvPr/>
        </p:nvGrpSpPr>
        <p:grpSpPr>
          <a:xfrm>
            <a:off x="4184367" y="854983"/>
            <a:ext cx="1035173" cy="1035155"/>
            <a:chOff x="6643075" y="3664250"/>
            <a:chExt cx="407950" cy="407975"/>
          </a:xfrm>
        </p:grpSpPr>
        <p:sp>
          <p:nvSpPr>
            <p:cNvPr id="141" name="Google Shape;14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8"/>
          <p:cNvGrpSpPr/>
          <p:nvPr/>
        </p:nvGrpSpPr>
        <p:grpSpPr>
          <a:xfrm rot="-587406">
            <a:off x="4123593" y="2025001"/>
            <a:ext cx="425594" cy="425570"/>
            <a:chOff x="576250" y="4319400"/>
            <a:chExt cx="442075" cy="442050"/>
          </a:xfrm>
        </p:grpSpPr>
        <p:sp>
          <p:nvSpPr>
            <p:cNvPr id="144" name="Google Shape;14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8"/>
          <p:cNvSpPr/>
          <p:nvPr/>
        </p:nvSpPr>
        <p:spPr>
          <a:xfrm>
            <a:off x="3936800" y="1094079"/>
            <a:ext cx="161807" cy="15450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2697385">
            <a:off x="5003062" y="1885038"/>
            <a:ext cx="245621" cy="2345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197375" y="1751151"/>
            <a:ext cx="98383" cy="939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rot="1280154">
            <a:off x="3824697" y="1560092"/>
            <a:ext cx="98367" cy="9397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highlight>
                  <a:schemeClr val="accent1"/>
                </a:highlight>
              </a:rPr>
              <a:t>White</a:t>
            </a:r>
            <a:endParaRPr b="1">
              <a:highlight>
                <a:schemeClr val="accent1"/>
              </a:highlight>
            </a:endParaRPr>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58" name="Google Shape;158;p19"/>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159" name="Google Shape;159;p19"/>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highlight>
                  <a:schemeClr val="accent1"/>
                </a:highlight>
              </a:rPr>
              <a:t>Black</a:t>
            </a:r>
            <a:endParaRPr b="1">
              <a:highlight>
                <a:schemeClr val="accent1"/>
              </a:highlight>
            </a:endParaRPr>
          </a:p>
          <a:p>
            <a:pPr marL="0" lvl="0" indent="0" algn="l" rtl="0">
              <a:spcBef>
                <a:spcPts val="600"/>
              </a:spcBef>
              <a:spcAft>
                <a:spcPts val="0"/>
              </a:spcAft>
              <a:buNone/>
            </a:pPr>
            <a:r>
              <a:rPr lang="en"/>
              <a:t>Is the color of ebony and of outer space. It has been the symbolic color of elegance, solemnity and authority.</a:t>
            </a:r>
            <a:endParaRPr/>
          </a:p>
        </p:txBody>
      </p:sp>
      <p:grpSp>
        <p:nvGrpSpPr>
          <p:cNvPr id="160" name="Google Shape;160;p19"/>
          <p:cNvGrpSpPr/>
          <p:nvPr/>
        </p:nvGrpSpPr>
        <p:grpSpPr>
          <a:xfrm>
            <a:off x="916458" y="1019750"/>
            <a:ext cx="214625" cy="214625"/>
            <a:chOff x="2594050" y="1631825"/>
            <a:chExt cx="439625" cy="439625"/>
          </a:xfrm>
        </p:grpSpPr>
        <p:sp>
          <p:nvSpPr>
            <p:cNvPr id="161" name="Google Shape;161;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171" name="Google Shape;171;p20"/>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highlight>
                  <a:schemeClr val="accent1"/>
                </a:highlight>
              </a:rPr>
              <a:t>Yellow</a:t>
            </a:r>
            <a:endParaRPr b="1">
              <a:highlight>
                <a:schemeClr val="accent1"/>
              </a:highlight>
            </a:endParaRPr>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2" name="Google Shape;172;p20"/>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highlight>
                  <a:schemeClr val="accent1"/>
                </a:highlight>
              </a:rPr>
              <a:t>Blue</a:t>
            </a:r>
            <a:endParaRPr b="1">
              <a:highlight>
                <a:schemeClr val="accent1"/>
              </a:highlight>
            </a:endParaRPr>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73" name="Google Shape;173;p20"/>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highlight>
                  <a:schemeClr val="accent1"/>
                </a:highlight>
              </a:rPr>
              <a:t>Red</a:t>
            </a:r>
            <a:endParaRPr b="1">
              <a:highlight>
                <a:schemeClr val="accent1"/>
              </a:highlight>
            </a:endParaRPr>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174" name="Google Shape;174;p20"/>
          <p:cNvGrpSpPr/>
          <p:nvPr/>
        </p:nvGrpSpPr>
        <p:grpSpPr>
          <a:xfrm>
            <a:off x="916458" y="1019750"/>
            <a:ext cx="214625" cy="214625"/>
            <a:chOff x="2594050" y="1631825"/>
            <a:chExt cx="439625" cy="439625"/>
          </a:xfrm>
        </p:grpSpPr>
        <p:sp>
          <p:nvSpPr>
            <p:cNvPr id="175" name="Google Shape;175;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361975" y="878850"/>
            <a:ext cx="4173000" cy="3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Lora"/>
                <a:ea typeface="Lora"/>
                <a:cs typeface="Lora"/>
                <a:sym typeface="Lora"/>
              </a:rPr>
              <a:t>A picture is worth </a:t>
            </a:r>
            <a:r>
              <a:rPr lang="en" sz="2000" b="1">
                <a:solidFill>
                  <a:schemeClr val="dk1"/>
                </a:solidFill>
                <a:highlight>
                  <a:schemeClr val="accent1"/>
                </a:highlight>
                <a:latin typeface="Lora"/>
                <a:ea typeface="Lora"/>
                <a:cs typeface="Lora"/>
                <a:sym typeface="Lora"/>
              </a:rPr>
              <a:t>a thousand words</a:t>
            </a:r>
            <a:endParaRPr sz="2000" b="1">
              <a:solidFill>
                <a:schemeClr val="dk1"/>
              </a:solidFill>
              <a:highlight>
                <a:schemeClr val="accent1"/>
              </a:highlight>
              <a:latin typeface="Lora"/>
              <a:ea typeface="Lora"/>
              <a:cs typeface="Lora"/>
              <a:sym typeface="Lora"/>
            </a:endParaRPr>
          </a:p>
          <a:p>
            <a:pPr marL="0" lvl="0" indent="0" algn="l" rtl="0">
              <a:spcBef>
                <a:spcPts val="600"/>
              </a:spcBef>
              <a:spcAft>
                <a:spcPts val="0"/>
              </a:spcAft>
              <a:buNone/>
            </a:pPr>
            <a:r>
              <a:rPr lang="en" sz="2000"/>
              <a:t>A complex idea can be conveyed with just a single still image, namely making it possible to absorb large amounts of data quickly.</a:t>
            </a:r>
            <a:endParaRPr sz="2000"/>
          </a:p>
        </p:txBody>
      </p:sp>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pic>
        <p:nvPicPr>
          <p:cNvPr id="186" name="Google Shape;186;p21" descr="pigargo.jpg"/>
          <p:cNvPicPr preferRelativeResize="0"/>
          <p:nvPr/>
        </p:nvPicPr>
        <p:blipFill>
          <a:blip r:embed="rId3">
            <a:alphaModFix/>
          </a:blip>
          <a:stretch>
            <a:fillRect/>
          </a:stretch>
        </p:blipFill>
        <p:spPr>
          <a:xfrm>
            <a:off x="384700" y="878850"/>
            <a:ext cx="3654300" cy="3654300"/>
          </a:xfrm>
          <a:prstGeom prst="ellipse">
            <a:avLst/>
          </a:prstGeom>
          <a:noFill/>
          <a:ln>
            <a:noFill/>
          </a:ln>
        </p:spPr>
      </p:pic>
      <p:sp>
        <p:nvSpPr>
          <p:cNvPr id="187" name="Google Shape;187;p21"/>
          <p:cNvSpPr/>
          <p:nvPr/>
        </p:nvSpPr>
        <p:spPr>
          <a:xfrm>
            <a:off x="625400" y="736700"/>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1"/>
          <p:cNvGrpSpPr/>
          <p:nvPr/>
        </p:nvGrpSpPr>
        <p:grpSpPr>
          <a:xfrm>
            <a:off x="842317" y="975119"/>
            <a:ext cx="356204" cy="313212"/>
            <a:chOff x="1929775" y="320925"/>
            <a:chExt cx="423800" cy="372650"/>
          </a:xfrm>
        </p:grpSpPr>
        <p:sp>
          <p:nvSpPr>
            <p:cNvPr id="189" name="Google Shape;189;p21"/>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2"/>
          <p:cNvSpPr txBox="1">
            <a:spLocks noGrp="1"/>
          </p:cNvSpPr>
          <p:nvPr>
            <p:ph type="title" idx="4294967295"/>
          </p:nvPr>
        </p:nvSpPr>
        <p:spPr>
          <a:xfrm>
            <a:off x="3399200" y="3715750"/>
            <a:ext cx="2345700" cy="5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highlight>
                  <a:schemeClr val="accent1"/>
                </a:highlight>
              </a:rPr>
              <a:t>Want big impact? </a:t>
            </a:r>
            <a:r>
              <a:rPr lang="en" sz="1800" i="1" dirty="0">
                <a:highlight>
                  <a:schemeClr val="accent1"/>
                </a:highlight>
              </a:rPr>
              <a:t>Use big image.</a:t>
            </a:r>
            <a:endParaRPr sz="1800" i="1" dirty="0">
              <a:highlight>
                <a:schemeClr val="accent1"/>
              </a:highlight>
            </a:endParaRPr>
          </a:p>
        </p:txBody>
      </p:sp>
      <p:sp>
        <p:nvSpPr>
          <p:cNvPr id="200" name="Google Shape;200;p22"/>
          <p:cNvSpPr/>
          <p:nvPr/>
        </p:nvSpPr>
        <p:spPr>
          <a:xfrm>
            <a:off x="4465375" y="4440675"/>
            <a:ext cx="213248" cy="191461"/>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7" name="Google Shape;207;p23"/>
          <p:cNvSpPr/>
          <p:nvPr/>
        </p:nvSpPr>
        <p:spPr>
          <a:xfrm>
            <a:off x="3595323" y="1808525"/>
            <a:ext cx="2399100" cy="23991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Gray</a:t>
            </a:r>
            <a:endParaRPr sz="1800">
              <a:latin typeface="Quattrocento Sans"/>
              <a:ea typeface="Quattrocento Sans"/>
              <a:cs typeface="Quattrocento Sans"/>
              <a:sym typeface="Quattrocento Sans"/>
            </a:endParaRPr>
          </a:p>
        </p:txBody>
      </p:sp>
      <p:sp>
        <p:nvSpPr>
          <p:cNvPr id="208" name="Google Shape;208;p23"/>
          <p:cNvSpPr/>
          <p:nvPr/>
        </p:nvSpPr>
        <p:spPr>
          <a:xfrm>
            <a:off x="1545800"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White</a:t>
            </a:r>
            <a:endParaRPr sz="1800">
              <a:latin typeface="Quattrocento Sans"/>
              <a:ea typeface="Quattrocento Sans"/>
              <a:cs typeface="Quattrocento Sans"/>
              <a:sym typeface="Quattrocento Sans"/>
            </a:endParaRPr>
          </a:p>
        </p:txBody>
      </p:sp>
      <p:sp>
        <p:nvSpPr>
          <p:cNvPr id="209" name="Google Shape;209;p23"/>
          <p:cNvSpPr/>
          <p:nvPr/>
        </p:nvSpPr>
        <p:spPr>
          <a:xfrm>
            <a:off x="5644847" y="180852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Black</a:t>
            </a:r>
            <a:endParaRPr sz="1800">
              <a:latin typeface="Quattrocento Sans"/>
              <a:ea typeface="Quattrocento Sans"/>
              <a:cs typeface="Quattrocento Sans"/>
              <a:sym typeface="Quattrocento Sans"/>
            </a:endParaRPr>
          </a:p>
        </p:txBody>
      </p:sp>
      <p:grpSp>
        <p:nvGrpSpPr>
          <p:cNvPr id="210" name="Google Shape;210;p23"/>
          <p:cNvGrpSpPr/>
          <p:nvPr/>
        </p:nvGrpSpPr>
        <p:grpSpPr>
          <a:xfrm>
            <a:off x="916458" y="1019750"/>
            <a:ext cx="214625" cy="214625"/>
            <a:chOff x="2594050" y="1631825"/>
            <a:chExt cx="439625" cy="439625"/>
          </a:xfrm>
        </p:grpSpPr>
        <p:sp>
          <p:nvSpPr>
            <p:cNvPr id="211" name="Google Shape;211;p2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 use </a:t>
            </a:r>
            <a:r>
              <a:rPr lang="en">
                <a:highlight>
                  <a:schemeClr val="accent1"/>
                </a:highlight>
              </a:rPr>
              <a:t>diagrams</a:t>
            </a:r>
            <a:r>
              <a:rPr lang="en"/>
              <a:t> to explain complex ideas</a:t>
            </a:r>
            <a:endParaRPr/>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27" name="Google Shape;227;p24"/>
          <p:cNvSpPr/>
          <p:nvPr/>
        </p:nvSpPr>
        <p:spPr>
          <a:xfrm>
            <a:off x="3297500" y="1546742"/>
            <a:ext cx="2540100" cy="25401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4"/>
          <p:cNvGrpSpPr/>
          <p:nvPr/>
        </p:nvGrpSpPr>
        <p:grpSpPr>
          <a:xfrm>
            <a:off x="1680836" y="1696124"/>
            <a:ext cx="1931633" cy="669600"/>
            <a:chOff x="1680836" y="1315124"/>
            <a:chExt cx="1931633" cy="669600"/>
          </a:xfrm>
        </p:grpSpPr>
        <p:cxnSp>
          <p:nvCxnSpPr>
            <p:cNvPr id="229" name="Google Shape;229;p24"/>
            <p:cNvCxnSpPr/>
            <p:nvPr/>
          </p:nvCxnSpPr>
          <p:spPr>
            <a:xfrm>
              <a:off x="317896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230" name="Google Shape;230;p24"/>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3</a:t>
              </a:r>
              <a:endParaRPr sz="800">
                <a:solidFill>
                  <a:schemeClr val="dk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grpSp>
        <p:nvGrpSpPr>
          <p:cNvPr id="231" name="Google Shape;231;p24"/>
          <p:cNvGrpSpPr/>
          <p:nvPr/>
        </p:nvGrpSpPr>
        <p:grpSpPr>
          <a:xfrm>
            <a:off x="5517319" y="1696124"/>
            <a:ext cx="1940006" cy="669600"/>
            <a:chOff x="5517319" y="1315124"/>
            <a:chExt cx="1940006" cy="669600"/>
          </a:xfrm>
        </p:grpSpPr>
        <p:cxnSp>
          <p:nvCxnSpPr>
            <p:cNvPr id="232" name="Google Shape;232;p24"/>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233" name="Google Shape;233;p24"/>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1</a:t>
              </a:r>
              <a:endParaRPr sz="800">
                <a:solidFill>
                  <a:schemeClr val="dk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grpSp>
        <p:nvGrpSpPr>
          <p:cNvPr id="234" name="Google Shape;234;p24"/>
          <p:cNvGrpSpPr/>
          <p:nvPr/>
        </p:nvGrpSpPr>
        <p:grpSpPr>
          <a:xfrm>
            <a:off x="3808226" y="3916140"/>
            <a:ext cx="1495200" cy="1143796"/>
            <a:chOff x="3808226" y="3535140"/>
            <a:chExt cx="1495200" cy="1143796"/>
          </a:xfrm>
        </p:grpSpPr>
        <p:cxnSp>
          <p:nvCxnSpPr>
            <p:cNvPr id="235" name="Google Shape;235;p24"/>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236" name="Google Shape;236;p24"/>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Quattrocento Sans"/>
                  <a:ea typeface="Quattrocento Sans"/>
                  <a:cs typeface="Quattrocento Sans"/>
                  <a:sym typeface="Quattrocento Sans"/>
                </a:rPr>
                <a:t>LOREM 2</a:t>
              </a:r>
              <a:endParaRPr sz="800">
                <a:solidFill>
                  <a:schemeClr val="dk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endParaRPr sz="600">
                <a:solidFill>
                  <a:schemeClr val="dk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800" b="1">
                  <a:solidFill>
                    <a:schemeClr val="dk1"/>
                  </a:solidFill>
                  <a:latin typeface="Quattrocento Sans"/>
                  <a:ea typeface="Quattrocento Sans"/>
                  <a:cs typeface="Quattrocento Sans"/>
                  <a:sym typeface="Quattrocento Sans"/>
                </a:rPr>
                <a:t>Vestibulum nec congue tempus lorem ipsum</a:t>
              </a:r>
              <a:endParaRPr sz="800" b="1">
                <a:solidFill>
                  <a:schemeClr val="dk1"/>
                </a:solidFill>
                <a:latin typeface="Quattrocento Sans"/>
                <a:ea typeface="Quattrocento Sans"/>
                <a:cs typeface="Quattrocento Sans"/>
                <a:sym typeface="Quattrocento Sans"/>
              </a:endParaRPr>
            </a:p>
          </p:txBody>
        </p:sp>
      </p:grpSp>
      <p:sp>
        <p:nvSpPr>
          <p:cNvPr id="237" name="Google Shape;237;p24"/>
          <p:cNvSpPr txBox="1"/>
          <p:nvPr/>
        </p:nvSpPr>
        <p:spPr>
          <a:xfrm>
            <a:off x="3845784" y="2437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dk2"/>
                </a:solidFill>
                <a:latin typeface="Quattrocento Sans"/>
                <a:ea typeface="Quattrocento Sans"/>
                <a:cs typeface="Quattrocento Sans"/>
                <a:sym typeface="Quattrocento Sans"/>
              </a:rPr>
              <a:t>Vestibulum nec congue tempus</a:t>
            </a:r>
            <a:endParaRPr sz="1200">
              <a:solidFill>
                <a:schemeClr val="dk2"/>
              </a:solidFill>
              <a:latin typeface="Quattrocento Sans"/>
              <a:ea typeface="Quattrocento Sans"/>
              <a:cs typeface="Quattrocento Sans"/>
              <a:sym typeface="Quattrocento Sans"/>
            </a:endParaRPr>
          </a:p>
        </p:txBody>
      </p:sp>
      <p:sp>
        <p:nvSpPr>
          <p:cNvPr id="238" name="Google Shape;238;p24"/>
          <p:cNvSpPr/>
          <p:nvPr/>
        </p:nvSpPr>
        <p:spPr>
          <a:xfrm rot="1800047">
            <a:off x="3219843" y="1467434"/>
            <a:ext cx="2690936" cy="2690936"/>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800047" flipH="1">
            <a:off x="3221956" y="1467434"/>
            <a:ext cx="2690936" cy="2690936"/>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8100000">
            <a:off x="4382715" y="1408393"/>
            <a:ext cx="363170" cy="36317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rot="-9000757" flipH="1">
            <a:off x="3220953" y="1465808"/>
            <a:ext cx="2690226" cy="2690226"/>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rot="-1027861">
            <a:off x="5485874" y="3230832"/>
            <a:ext cx="312672" cy="312672"/>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6359841">
            <a:off x="3315801" y="3228762"/>
            <a:ext cx="363580" cy="36358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a:t>
            </a:r>
            <a:r>
              <a:rPr lang="en">
                <a:highlight>
                  <a:schemeClr val="accent1"/>
                </a:highlight>
              </a:rPr>
              <a:t>compare data</a:t>
            </a:r>
            <a:endParaRPr>
              <a:highlight>
                <a:schemeClr val="accent1"/>
              </a:highlight>
            </a:endParaRPr>
          </a:p>
        </p:txBody>
      </p:sp>
      <p:graphicFrame>
        <p:nvGraphicFramePr>
          <p:cNvPr id="249" name="Google Shape;249;p25"/>
          <p:cNvGraphicFramePr/>
          <p:nvPr/>
        </p:nvGraphicFramePr>
        <p:xfrm>
          <a:off x="1453300" y="1852081"/>
          <a:ext cx="5933600" cy="2611500"/>
        </p:xfrm>
        <a:graphic>
          <a:graphicData uri="http://schemas.openxmlformats.org/drawingml/2006/table">
            <a:tbl>
              <a:tblPr>
                <a:noFill/>
                <a:tableStyleId>{DA5B2040-0373-4AB5-8C16-54180E59C3D7}</a:tableStyleId>
              </a:tblPr>
              <a:tblGrid>
                <a:gridCol w="1483400">
                  <a:extLst>
                    <a:ext uri="{9D8B030D-6E8A-4147-A177-3AD203B41FA5}">
                      <a16:colId xmlns:a16="http://schemas.microsoft.com/office/drawing/2014/main" val="20000"/>
                    </a:ext>
                  </a:extLst>
                </a:gridCol>
                <a:gridCol w="1483400">
                  <a:extLst>
                    <a:ext uri="{9D8B030D-6E8A-4147-A177-3AD203B41FA5}">
                      <a16:colId xmlns:a16="http://schemas.microsoft.com/office/drawing/2014/main" val="20001"/>
                    </a:ext>
                  </a:extLst>
                </a:gridCol>
                <a:gridCol w="1483400">
                  <a:extLst>
                    <a:ext uri="{9D8B030D-6E8A-4147-A177-3AD203B41FA5}">
                      <a16:colId xmlns:a16="http://schemas.microsoft.com/office/drawing/2014/main" val="20002"/>
                    </a:ext>
                  </a:extLst>
                </a:gridCol>
                <a:gridCol w="1483400">
                  <a:extLst>
                    <a:ext uri="{9D8B030D-6E8A-4147-A177-3AD203B41FA5}">
                      <a16:colId xmlns:a16="http://schemas.microsoft.com/office/drawing/2014/main" val="20003"/>
                    </a:ext>
                  </a:extLst>
                </a:gridCol>
              </a:tblGrid>
              <a:tr h="652875">
                <a:tc>
                  <a:txBody>
                    <a:bodyPr/>
                    <a:lstStyle/>
                    <a:p>
                      <a:pPr marL="0" lvl="0" indent="0" algn="l" rtl="0">
                        <a:spcBef>
                          <a:spcPts val="0"/>
                        </a:spcBef>
                        <a:spcAft>
                          <a:spcPts val="0"/>
                        </a:spcAft>
                        <a:buNone/>
                      </a:pP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Lora"/>
                          <a:ea typeface="Lora"/>
                          <a:cs typeface="Lora"/>
                          <a:sym typeface="Lora"/>
                        </a:rPr>
                        <a:t>A</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Lora"/>
                          <a:ea typeface="Lora"/>
                          <a:cs typeface="Lora"/>
                          <a:sym typeface="Lora"/>
                        </a:rPr>
                        <a:t>B</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Lora"/>
                          <a:ea typeface="Lora"/>
                          <a:cs typeface="Lora"/>
                          <a:sym typeface="Lora"/>
                        </a:rPr>
                        <a:t>C</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52875">
                <a:tc>
                  <a:txBody>
                    <a:bodyPr/>
                    <a:lstStyle/>
                    <a:p>
                      <a:pPr marL="0" lvl="0" indent="0" algn="r" rtl="0">
                        <a:spcBef>
                          <a:spcPts val="0"/>
                        </a:spcBef>
                        <a:spcAft>
                          <a:spcPts val="0"/>
                        </a:spcAft>
                        <a:buNone/>
                      </a:pPr>
                      <a:r>
                        <a:rPr lang="en" sz="1100">
                          <a:latin typeface="Quattrocento Sans"/>
                          <a:ea typeface="Quattrocento Sans"/>
                          <a:cs typeface="Quattrocento Sans"/>
                          <a:sym typeface="Quattrocento Sans"/>
                        </a:rPr>
                        <a:t>Yellow</a:t>
                      </a:r>
                      <a:endParaRPr sz="110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10</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20</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7</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lvl="0" indent="0" algn="r" rtl="0">
                        <a:spcBef>
                          <a:spcPts val="0"/>
                        </a:spcBef>
                        <a:spcAft>
                          <a:spcPts val="0"/>
                        </a:spcAft>
                        <a:buNone/>
                      </a:pPr>
                      <a:r>
                        <a:rPr lang="en" sz="1100">
                          <a:latin typeface="Quattrocento Sans"/>
                          <a:ea typeface="Quattrocento Sans"/>
                          <a:cs typeface="Quattrocento Sans"/>
                          <a:sym typeface="Quattrocento Sans"/>
                        </a:rPr>
                        <a:t>Blue</a:t>
                      </a:r>
                      <a:endParaRPr sz="110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30</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15</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10</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652875">
                <a:tc>
                  <a:txBody>
                    <a:bodyPr/>
                    <a:lstStyle/>
                    <a:p>
                      <a:pPr marL="0" lvl="0" indent="0" algn="r" rtl="0">
                        <a:spcBef>
                          <a:spcPts val="0"/>
                        </a:spcBef>
                        <a:spcAft>
                          <a:spcPts val="0"/>
                        </a:spcAft>
                        <a:buNone/>
                      </a:pPr>
                      <a:r>
                        <a:rPr lang="en" sz="1100">
                          <a:latin typeface="Quattrocento Sans"/>
                          <a:ea typeface="Quattrocento Sans"/>
                          <a:cs typeface="Quattrocento Sans"/>
                          <a:sym typeface="Quattrocento Sans"/>
                        </a:rPr>
                        <a:t>Orange</a:t>
                      </a:r>
                      <a:endParaRPr sz="110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5</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24</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16</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p:nvPr/>
        </p:nvSpPr>
        <p:spPr>
          <a:xfrm>
            <a:off x="760452" y="382625"/>
            <a:ext cx="7623096" cy="363147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txBox="1">
            <a:spLocks noGrp="1"/>
          </p:cNvSpPr>
          <p:nvPr>
            <p:ph type="title" idx="4294967295"/>
          </p:nvPr>
        </p:nvSpPr>
        <p:spPr>
          <a:xfrm>
            <a:off x="2632800" y="3767550"/>
            <a:ext cx="38784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accent1"/>
                </a:highlight>
              </a:rPr>
              <a:t>Maps</a:t>
            </a:r>
            <a:endParaRPr>
              <a:highlight>
                <a:schemeClr val="accent1"/>
              </a:highlight>
            </a:endParaRPr>
          </a:p>
        </p:txBody>
      </p:sp>
      <p:sp>
        <p:nvSpPr>
          <p:cNvPr id="262" name="Google Shape;262;p26"/>
          <p:cNvSpPr/>
          <p:nvPr/>
        </p:nvSpPr>
        <p:spPr>
          <a:xfrm>
            <a:off x="4469085" y="4390077"/>
            <a:ext cx="205838" cy="27281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1918825" y="826425"/>
            <a:ext cx="653100" cy="636900"/>
          </a:xfrm>
          <a:prstGeom prst="wedgeEllipseCallout">
            <a:avLst>
              <a:gd name="adj1" fmla="val 824"/>
              <a:gd name="adj2" fmla="val 62163"/>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Quattrocento Sans"/>
                <a:ea typeface="Quattrocento Sans"/>
                <a:cs typeface="Quattrocento Sans"/>
                <a:sym typeface="Quattrocento Sans"/>
              </a:rPr>
              <a:t>our office</a:t>
            </a:r>
            <a:endParaRPr sz="800">
              <a:latin typeface="Quattrocento Sans"/>
              <a:ea typeface="Quattrocento Sans"/>
              <a:cs typeface="Quattrocento Sans"/>
              <a:sym typeface="Quattrocento Sans"/>
            </a:endParaRPr>
          </a:p>
        </p:txBody>
      </p:sp>
      <p:sp>
        <p:nvSpPr>
          <p:cNvPr id="264" name="Google Shape;264;p26"/>
          <p:cNvSpPr/>
          <p:nvPr/>
        </p:nvSpPr>
        <p:spPr>
          <a:xfrm>
            <a:off x="1453850" y="1553525"/>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879300" y="2940200"/>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3891175" y="1288725"/>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1911050" y="2010725"/>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565950" y="3192225"/>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6456675" y="1728125"/>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7235875" y="3283800"/>
            <a:ext cx="174600" cy="174600"/>
          </a:xfrm>
          <a:prstGeom prst="donut">
            <a:avLst>
              <a:gd name="adj" fmla="val 355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highlight>
                  <a:schemeClr val="accent1"/>
                </a:highlight>
              </a:rPr>
              <a:t>89,526,124</a:t>
            </a:r>
            <a:endParaRPr sz="9600">
              <a:highlight>
                <a:schemeClr val="accent1"/>
              </a:highlight>
            </a:endParaRPr>
          </a:p>
        </p:txBody>
      </p:sp>
      <p:sp>
        <p:nvSpPr>
          <p:cNvPr id="277" name="Google Shape;277;p27"/>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Whoa! That’s a big number, aren’t you proud?</a:t>
            </a:r>
            <a:endParaRPr sz="1800"/>
          </a:p>
        </p:txBody>
      </p:sp>
      <p:grpSp>
        <p:nvGrpSpPr>
          <p:cNvPr id="278" name="Google Shape;278;p27"/>
          <p:cNvGrpSpPr/>
          <p:nvPr/>
        </p:nvGrpSpPr>
        <p:grpSpPr>
          <a:xfrm>
            <a:off x="4433048" y="4413425"/>
            <a:ext cx="277859" cy="201655"/>
            <a:chOff x="3932350" y="3714775"/>
            <a:chExt cx="439650" cy="319075"/>
          </a:xfrm>
        </p:grpSpPr>
        <p:sp>
          <p:nvSpPr>
            <p:cNvPr id="279" name="Google Shape;279;p2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7"/>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Lora"/>
                <a:ea typeface="Lora"/>
                <a:cs typeface="Lora"/>
                <a:sym typeface="Lora"/>
              </a:rPr>
              <a:t>1</a:t>
            </a:r>
            <a:endParaRPr sz="2400" b="1" dirty="0">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dirty="0" err="1">
                <a:solidFill>
                  <a:schemeClr val="bg2">
                    <a:lumMod val="75000"/>
                  </a:schemeClr>
                </a:solidFill>
                <a:latin typeface="Quattrocento Sans" panose="020B0502050000020003" pitchFamily="34" charset="0"/>
              </a:rPr>
              <a:t>Nanodispositivos</a:t>
            </a:r>
            <a:r>
              <a:rPr lang="pt-PT" i="1" dirty="0">
                <a:solidFill>
                  <a:schemeClr val="bg2">
                    <a:lumMod val="75000"/>
                  </a:schemeClr>
                </a:solidFill>
                <a:latin typeface="Quattrocento Sans" panose="020B0502050000020003" pitchFamily="34" charset="0"/>
              </a:rPr>
              <a:t> e </a:t>
            </a:r>
            <a:r>
              <a:rPr lang="pt-PT" i="1" dirty="0" err="1">
                <a:solidFill>
                  <a:schemeClr val="bg2">
                    <a:lumMod val="75000"/>
                  </a:schemeClr>
                </a:solidFill>
                <a:latin typeface="Quattrocento Sans" panose="020B0502050000020003" pitchFamily="34" charset="0"/>
              </a:rPr>
              <a:t>Nanoeletrónica</a:t>
            </a:r>
            <a:endParaRPr lang="pt-PT" i="1" dirty="0">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4" name="Imagem 1">
            <a:extLst>
              <a:ext uri="{FF2B5EF4-FFF2-40B4-BE49-F238E27FC236}">
                <a16:creationId xmlns:a16="http://schemas.microsoft.com/office/drawing/2014/main" id="{F709189D-2959-2136-35F8-607CD30182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3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ctrTitle" idx="4294967295"/>
          </p:nvPr>
        </p:nvSpPr>
        <p:spPr>
          <a:xfrm>
            <a:off x="685800" y="3432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endParaRPr sz="4800"/>
          </a:p>
        </p:txBody>
      </p:sp>
      <p:sp>
        <p:nvSpPr>
          <p:cNvPr id="290" name="Google Shape;290;p28"/>
          <p:cNvSpPr txBox="1">
            <a:spLocks noGrp="1"/>
          </p:cNvSpPr>
          <p:nvPr>
            <p:ph type="subTitle" idx="4294967295"/>
          </p:nvPr>
        </p:nvSpPr>
        <p:spPr>
          <a:xfrm>
            <a:off x="685800" y="9541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That’s a lot of money</a:t>
            </a:r>
            <a:endParaRPr sz="1800"/>
          </a:p>
        </p:txBody>
      </p:sp>
      <p:sp>
        <p:nvSpPr>
          <p:cNvPr id="291" name="Google Shape;291;p28"/>
          <p:cNvSpPr txBox="1">
            <a:spLocks noGrp="1"/>
          </p:cNvSpPr>
          <p:nvPr>
            <p:ph type="ctrTitle" idx="4294967295"/>
          </p:nvPr>
        </p:nvSpPr>
        <p:spPr>
          <a:xfrm>
            <a:off x="685800" y="29721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highlight>
                  <a:schemeClr val="accent1"/>
                </a:highlight>
              </a:rPr>
              <a:t>100%</a:t>
            </a:r>
            <a:endParaRPr sz="4800">
              <a:highlight>
                <a:schemeClr val="accent1"/>
              </a:highlight>
            </a:endParaRPr>
          </a:p>
        </p:txBody>
      </p:sp>
      <p:sp>
        <p:nvSpPr>
          <p:cNvPr id="292" name="Google Shape;292;p28"/>
          <p:cNvSpPr txBox="1">
            <a:spLocks noGrp="1"/>
          </p:cNvSpPr>
          <p:nvPr>
            <p:ph type="subTitle" idx="4294967295"/>
          </p:nvPr>
        </p:nvSpPr>
        <p:spPr>
          <a:xfrm>
            <a:off x="685800" y="35830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Total success!</a:t>
            </a:r>
            <a:endParaRPr sz="1800"/>
          </a:p>
        </p:txBody>
      </p:sp>
      <p:sp>
        <p:nvSpPr>
          <p:cNvPr id="293" name="Google Shape;293;p28"/>
          <p:cNvSpPr txBox="1">
            <a:spLocks noGrp="1"/>
          </p:cNvSpPr>
          <p:nvPr>
            <p:ph type="ctrTitle" idx="4294967295"/>
          </p:nvPr>
        </p:nvSpPr>
        <p:spPr>
          <a:xfrm>
            <a:off x="685800" y="16576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users</a:t>
            </a:r>
            <a:endParaRPr sz="4800"/>
          </a:p>
        </p:txBody>
      </p:sp>
      <p:sp>
        <p:nvSpPr>
          <p:cNvPr id="294" name="Google Shape;294;p28"/>
          <p:cNvSpPr txBox="1">
            <a:spLocks noGrp="1"/>
          </p:cNvSpPr>
          <p:nvPr>
            <p:ph type="subTitle" idx="4294967295"/>
          </p:nvPr>
        </p:nvSpPr>
        <p:spPr>
          <a:xfrm>
            <a:off x="685800" y="22685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And a lot of users</a:t>
            </a:r>
            <a:endParaRPr sz="1800"/>
          </a:p>
        </p:txBody>
      </p:sp>
      <p:grpSp>
        <p:nvGrpSpPr>
          <p:cNvPr id="295" name="Google Shape;295;p28"/>
          <p:cNvGrpSpPr/>
          <p:nvPr/>
        </p:nvGrpSpPr>
        <p:grpSpPr>
          <a:xfrm>
            <a:off x="4433048" y="4413425"/>
            <a:ext cx="277859" cy="201655"/>
            <a:chOff x="3932350" y="3714775"/>
            <a:chExt cx="439650" cy="319075"/>
          </a:xfrm>
        </p:grpSpPr>
        <p:sp>
          <p:nvSpPr>
            <p:cNvPr id="296" name="Google Shape;296;p2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8"/>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grpSp>
        <p:nvGrpSpPr>
          <p:cNvPr id="307" name="Google Shape;307;p29"/>
          <p:cNvGrpSpPr/>
          <p:nvPr/>
        </p:nvGrpSpPr>
        <p:grpSpPr>
          <a:xfrm>
            <a:off x="916458" y="1019750"/>
            <a:ext cx="214625" cy="214625"/>
            <a:chOff x="2594050" y="1631825"/>
            <a:chExt cx="439625" cy="439625"/>
          </a:xfrm>
        </p:grpSpPr>
        <p:sp>
          <p:nvSpPr>
            <p:cNvPr id="308" name="Google Shape;308;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9"/>
          <p:cNvSpPr/>
          <p:nvPr/>
        </p:nvSpPr>
        <p:spPr>
          <a:xfrm>
            <a:off x="1499592"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ora"/>
                <a:ea typeface="Lora"/>
                <a:cs typeface="Lora"/>
                <a:sym typeface="Lora"/>
              </a:rPr>
              <a:t>first</a:t>
            </a:r>
            <a:endParaRPr b="1">
              <a:latin typeface="Lora"/>
              <a:ea typeface="Lora"/>
              <a:cs typeface="Lora"/>
              <a:sym typeface="Lora"/>
            </a:endParaRPr>
          </a:p>
        </p:txBody>
      </p:sp>
      <p:sp>
        <p:nvSpPr>
          <p:cNvPr id="313" name="Google Shape;313;p29"/>
          <p:cNvSpPr/>
          <p:nvPr/>
        </p:nvSpPr>
        <p:spPr>
          <a:xfrm>
            <a:off x="6721258"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ora"/>
                <a:ea typeface="Lora"/>
                <a:cs typeface="Lora"/>
                <a:sym typeface="Lora"/>
              </a:rPr>
              <a:t>last</a:t>
            </a:r>
            <a:endParaRPr b="1">
              <a:latin typeface="Lora"/>
              <a:ea typeface="Lora"/>
              <a:cs typeface="Lora"/>
              <a:sym typeface="Lora"/>
            </a:endParaRPr>
          </a:p>
        </p:txBody>
      </p:sp>
      <p:sp>
        <p:nvSpPr>
          <p:cNvPr id="314" name="Google Shape;314;p29"/>
          <p:cNvSpPr/>
          <p:nvPr/>
        </p:nvSpPr>
        <p:spPr>
          <a:xfrm>
            <a:off x="4110400" y="205305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ora"/>
                <a:ea typeface="Lora"/>
                <a:cs typeface="Lora"/>
                <a:sym typeface="Lora"/>
              </a:rPr>
              <a:t>second</a:t>
            </a:r>
            <a:endParaRPr b="1">
              <a:latin typeface="Lora"/>
              <a:ea typeface="Lora"/>
              <a:cs typeface="Lora"/>
              <a:sym typeface="Lora"/>
            </a:endParaRPr>
          </a:p>
        </p:txBody>
      </p:sp>
      <p:cxnSp>
        <p:nvCxnSpPr>
          <p:cNvPr id="315" name="Google Shape;315;p29"/>
          <p:cNvCxnSpPr>
            <a:endCxn id="314" idx="2"/>
          </p:cNvCxnSpPr>
          <p:nvPr/>
        </p:nvCxnSpPr>
        <p:spPr>
          <a:xfrm>
            <a:off x="3184600" y="2895600"/>
            <a:ext cx="925800" cy="0"/>
          </a:xfrm>
          <a:prstGeom prst="straightConnector1">
            <a:avLst/>
          </a:prstGeom>
          <a:noFill/>
          <a:ln w="38100" cap="flat" cmpd="sng">
            <a:solidFill>
              <a:schemeClr val="accent1"/>
            </a:solidFill>
            <a:prstDash val="solid"/>
            <a:round/>
            <a:headEnd type="none" w="sm" len="sm"/>
            <a:tailEnd type="triangle" w="sm" len="sm"/>
          </a:ln>
        </p:spPr>
      </p:cxnSp>
      <p:cxnSp>
        <p:nvCxnSpPr>
          <p:cNvPr id="316" name="Google Shape;316;p29"/>
          <p:cNvCxnSpPr>
            <a:endCxn id="313" idx="2"/>
          </p:cNvCxnSpPr>
          <p:nvPr/>
        </p:nvCxnSpPr>
        <p:spPr>
          <a:xfrm>
            <a:off x="5795458" y="2895600"/>
            <a:ext cx="925800" cy="0"/>
          </a:xfrm>
          <a:prstGeom prst="straightConnector1">
            <a:avLst/>
          </a:prstGeom>
          <a:noFill/>
          <a:ln w="38100" cap="flat" cmpd="sng">
            <a:solidFill>
              <a:schemeClr val="accent1"/>
            </a:solidFill>
            <a:prstDash val="solid"/>
            <a:round/>
            <a:headEnd type="none" w="sm" len="sm"/>
            <a:tailEnd type="triangle" w="sm" len="sm"/>
          </a:ln>
        </p:spPr>
      </p:cxnSp>
      <p:sp>
        <p:nvSpPr>
          <p:cNvPr id="317" name="Google Shape;317;p2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1"/>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336" name="Google Shape;336;p31"/>
          <p:cNvSpPr txBox="1">
            <a:spLocks noGrp="1"/>
          </p:cNvSpPr>
          <p:nvPr>
            <p:ph type="body" idx="1"/>
          </p:nvPr>
        </p:nvSpPr>
        <p:spPr>
          <a:xfrm>
            <a:off x="1381250"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Yellow</a:t>
            </a:r>
            <a:endParaRPr sz="1200" b="1">
              <a:highlight>
                <a:schemeClr val="accent1"/>
              </a:highlight>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37" name="Google Shape;337;p31"/>
          <p:cNvSpPr txBox="1">
            <a:spLocks noGrp="1"/>
          </p:cNvSpPr>
          <p:nvPr>
            <p:ph type="body" idx="2"/>
          </p:nvPr>
        </p:nvSpPr>
        <p:spPr>
          <a:xfrm>
            <a:off x="3834914"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Blue</a:t>
            </a:r>
            <a:endParaRPr sz="1200" b="1">
              <a:highlight>
                <a:schemeClr val="accent1"/>
              </a:highlight>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38" name="Google Shape;338;p31"/>
          <p:cNvSpPr txBox="1">
            <a:spLocks noGrp="1"/>
          </p:cNvSpPr>
          <p:nvPr>
            <p:ph type="body" idx="3"/>
          </p:nvPr>
        </p:nvSpPr>
        <p:spPr>
          <a:xfrm>
            <a:off x="6288578" y="16389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Red</a:t>
            </a:r>
            <a:endParaRPr sz="1200" b="1">
              <a:highlight>
                <a:schemeClr val="accent1"/>
              </a:highlight>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grpSp>
        <p:nvGrpSpPr>
          <p:cNvPr id="339" name="Google Shape;339;p31"/>
          <p:cNvGrpSpPr/>
          <p:nvPr/>
        </p:nvGrpSpPr>
        <p:grpSpPr>
          <a:xfrm>
            <a:off x="916458" y="1019750"/>
            <a:ext cx="214625" cy="214625"/>
            <a:chOff x="2594050" y="1631825"/>
            <a:chExt cx="439625" cy="439625"/>
          </a:xfrm>
        </p:grpSpPr>
        <p:sp>
          <p:nvSpPr>
            <p:cNvPr id="340" name="Google Shape;340;p3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45" name="Google Shape;345;p31"/>
          <p:cNvSpPr txBox="1">
            <a:spLocks noGrp="1"/>
          </p:cNvSpPr>
          <p:nvPr>
            <p:ph type="body" idx="1"/>
          </p:nvPr>
        </p:nvSpPr>
        <p:spPr>
          <a:xfrm>
            <a:off x="1381250" y="30867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Yellow</a:t>
            </a:r>
            <a:endParaRPr sz="1200" b="1">
              <a:highlight>
                <a:schemeClr val="accent1"/>
              </a:highlight>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46" name="Google Shape;346;p31"/>
          <p:cNvSpPr txBox="1">
            <a:spLocks noGrp="1"/>
          </p:cNvSpPr>
          <p:nvPr>
            <p:ph type="body" idx="2"/>
          </p:nvPr>
        </p:nvSpPr>
        <p:spPr>
          <a:xfrm>
            <a:off x="3834914" y="30867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Blue</a:t>
            </a:r>
            <a:endParaRPr sz="1200" b="1">
              <a:highlight>
                <a:schemeClr val="accent1"/>
              </a:highlight>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47" name="Google Shape;347;p31"/>
          <p:cNvSpPr txBox="1">
            <a:spLocks noGrp="1"/>
          </p:cNvSpPr>
          <p:nvPr>
            <p:ph type="body" idx="3"/>
          </p:nvPr>
        </p:nvSpPr>
        <p:spPr>
          <a:xfrm>
            <a:off x="6288578" y="3086775"/>
            <a:ext cx="2334000" cy="121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rPr>
              <a:t>Red</a:t>
            </a:r>
            <a:endParaRPr sz="1200" b="1">
              <a:highlight>
                <a:schemeClr val="accent1"/>
              </a:highlight>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p>
            <a:pPr marL="0" lvl="0" indent="0" algn="ctr" rtl="0">
              <a:spcBef>
                <a:spcPts val="360"/>
              </a:spcBef>
              <a:spcAft>
                <a:spcPts val="0"/>
              </a:spcAft>
              <a:buNone/>
            </a:pPr>
            <a:r>
              <a:rPr lang="en"/>
              <a:t>You can insert graphs from </a:t>
            </a:r>
            <a:r>
              <a:rPr lang="en">
                <a:highlight>
                  <a:srgbClr val="FFCD00"/>
                </a:highlight>
              </a:rPr>
              <a:t>Excel or Google Sheets</a:t>
            </a:r>
            <a:endParaRPr>
              <a:highlight>
                <a:srgbClr val="FFCD00"/>
              </a:highlight>
            </a:endParaRPr>
          </a:p>
        </p:txBody>
      </p:sp>
      <p:sp>
        <p:nvSpPr>
          <p:cNvPr id="353" name="Google Shape;353;p32"/>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cxnSp>
        <p:nvCxnSpPr>
          <p:cNvPr id="354" name="Google Shape;354;p32"/>
          <p:cNvCxnSpPr/>
          <p:nvPr/>
        </p:nvCxnSpPr>
        <p:spPr>
          <a:xfrm>
            <a:off x="952500" y="874201"/>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5" name="Google Shape;355;p32"/>
          <p:cNvCxnSpPr/>
          <p:nvPr/>
        </p:nvCxnSpPr>
        <p:spPr>
          <a:xfrm>
            <a:off x="952500" y="1583683"/>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6" name="Google Shape;356;p32"/>
          <p:cNvCxnSpPr/>
          <p:nvPr/>
        </p:nvCxnSpPr>
        <p:spPr>
          <a:xfrm>
            <a:off x="952500" y="2293164"/>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7" name="Google Shape;357;p32"/>
          <p:cNvCxnSpPr/>
          <p:nvPr/>
        </p:nvCxnSpPr>
        <p:spPr>
          <a:xfrm>
            <a:off x="952500" y="3002646"/>
            <a:ext cx="7239000" cy="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32"/>
          <p:cNvCxnSpPr/>
          <p:nvPr/>
        </p:nvCxnSpPr>
        <p:spPr>
          <a:xfrm>
            <a:off x="952500" y="3734026"/>
            <a:ext cx="7239000" cy="0"/>
          </a:xfrm>
          <a:prstGeom prst="straightConnector1">
            <a:avLst/>
          </a:prstGeom>
          <a:noFill/>
          <a:ln w="9525" cap="flat" cmpd="sng">
            <a:solidFill>
              <a:schemeClr val="lt2"/>
            </a:solidFill>
            <a:prstDash val="solid"/>
            <a:round/>
            <a:headEnd type="none" w="med" len="med"/>
            <a:tailEnd type="none" w="med" len="med"/>
          </a:ln>
        </p:spPr>
      </p:cxnSp>
      <p:sp>
        <p:nvSpPr>
          <p:cNvPr id="359" name="Google Shape;359;p32"/>
          <p:cNvSpPr txBox="1"/>
          <p:nvPr/>
        </p:nvSpPr>
        <p:spPr>
          <a:xfrm>
            <a:off x="952500" y="7154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4000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3000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2000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0"/>
              </a:spcAft>
              <a:buNone/>
            </a:pPr>
            <a:r>
              <a:rPr lang="en" sz="1000">
                <a:solidFill>
                  <a:schemeClr val="dk2"/>
                </a:solidFill>
                <a:latin typeface="Quattrocento Sans"/>
                <a:ea typeface="Quattrocento Sans"/>
                <a:cs typeface="Quattrocento Sans"/>
                <a:sym typeface="Quattrocento Sans"/>
              </a:rPr>
              <a:t>1000</a:t>
            </a:r>
            <a:endParaRPr sz="1000">
              <a:solidFill>
                <a:schemeClr val="dk2"/>
              </a:solidFill>
              <a:latin typeface="Quattrocento Sans"/>
              <a:ea typeface="Quattrocento Sans"/>
              <a:cs typeface="Quattrocento Sans"/>
              <a:sym typeface="Quattrocento Sans"/>
            </a:endParaRPr>
          </a:p>
          <a:p>
            <a:pPr marL="0" marR="0" lvl="0" indent="0" algn="r" rtl="0">
              <a:lnSpc>
                <a:spcPct val="100000"/>
              </a:lnSpc>
              <a:spcBef>
                <a:spcPts val="4400"/>
              </a:spcBef>
              <a:spcAft>
                <a:spcPts val="4400"/>
              </a:spcAft>
              <a:buNone/>
            </a:pPr>
            <a:r>
              <a:rPr lang="en" sz="1000">
                <a:solidFill>
                  <a:schemeClr val="dk2"/>
                </a:solidFill>
                <a:latin typeface="Quattrocento Sans"/>
                <a:ea typeface="Quattrocento Sans"/>
                <a:cs typeface="Quattrocento Sans"/>
                <a:sym typeface="Quattrocento Sans"/>
              </a:rPr>
              <a:t>0</a:t>
            </a:r>
            <a:endParaRPr sz="1000">
              <a:solidFill>
                <a:schemeClr val="dk2"/>
              </a:solidFill>
              <a:latin typeface="Quattrocento Sans"/>
              <a:ea typeface="Quattrocento Sans"/>
              <a:cs typeface="Quattrocento Sans"/>
              <a:sym typeface="Quattrocento Sans"/>
            </a:endParaRPr>
          </a:p>
        </p:txBody>
      </p:sp>
      <p:sp>
        <p:nvSpPr>
          <p:cNvPr id="360" name="Google Shape;360;p32"/>
          <p:cNvSpPr/>
          <p:nvPr/>
        </p:nvSpPr>
        <p:spPr>
          <a:xfrm>
            <a:off x="1572782" y="21804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887026" y="17863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201270" y="22931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3325786" y="24942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640031" y="18958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954275" y="10285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5078791" y="19396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5393035" y="8740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5707280" y="21220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831796" y="25526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146040" y="10931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460284" y="14069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a:t>
            </a:r>
            <a:r>
              <a:rPr lang="en">
                <a:solidFill>
                  <a:schemeClr val="dk1"/>
                </a:solidFill>
              </a:rPr>
              <a:t> project</a:t>
            </a:r>
            <a:endParaRPr/>
          </a:p>
        </p:txBody>
      </p:sp>
      <p:sp>
        <p:nvSpPr>
          <p:cNvPr id="377" name="Google Shape;377;p33"/>
          <p:cNvSpPr txBox="1">
            <a:spLocks noGrp="1"/>
          </p:cNvSpPr>
          <p:nvPr>
            <p:ph type="body" idx="1"/>
          </p:nvPr>
        </p:nvSpPr>
        <p:spPr>
          <a:xfrm>
            <a:off x="1381250" y="1616475"/>
            <a:ext cx="3400800" cy="311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grpSp>
        <p:nvGrpSpPr>
          <p:cNvPr id="378" name="Google Shape;378;p33"/>
          <p:cNvGrpSpPr/>
          <p:nvPr/>
        </p:nvGrpSpPr>
        <p:grpSpPr>
          <a:xfrm>
            <a:off x="889984" y="1007708"/>
            <a:ext cx="270226" cy="238344"/>
            <a:chOff x="5247525" y="3007275"/>
            <a:chExt cx="517575" cy="456510"/>
          </a:xfrm>
        </p:grpSpPr>
        <p:sp>
          <p:nvSpPr>
            <p:cNvPr id="379" name="Google Shape;379;p3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382" name="Google Shape;382;p33"/>
          <p:cNvGrpSpPr/>
          <p:nvPr/>
        </p:nvGrpSpPr>
        <p:grpSpPr>
          <a:xfrm>
            <a:off x="5353200" y="373572"/>
            <a:ext cx="2119546" cy="4396359"/>
            <a:chOff x="2547150" y="238125"/>
            <a:chExt cx="2525675" cy="5238750"/>
          </a:xfrm>
        </p:grpSpPr>
        <p:sp>
          <p:nvSpPr>
            <p:cNvPr id="383" name="Google Shape;38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33"/>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project</a:t>
            </a:r>
            <a:endParaRPr/>
          </a:p>
        </p:txBody>
      </p:sp>
      <p:sp>
        <p:nvSpPr>
          <p:cNvPr id="393" name="Google Shape;393;p34"/>
          <p:cNvSpPr txBox="1">
            <a:spLocks noGrp="1"/>
          </p:cNvSpPr>
          <p:nvPr>
            <p:ph type="body" idx="1"/>
          </p:nvPr>
        </p:nvSpPr>
        <p:spPr>
          <a:xfrm>
            <a:off x="1381250" y="1616475"/>
            <a:ext cx="3406500" cy="311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grpSp>
        <p:nvGrpSpPr>
          <p:cNvPr id="394" name="Google Shape;394;p34"/>
          <p:cNvGrpSpPr/>
          <p:nvPr/>
        </p:nvGrpSpPr>
        <p:grpSpPr>
          <a:xfrm>
            <a:off x="889984" y="1007708"/>
            <a:ext cx="270226" cy="238344"/>
            <a:chOff x="5247525" y="3007275"/>
            <a:chExt cx="517575" cy="456510"/>
          </a:xfrm>
        </p:grpSpPr>
        <p:sp>
          <p:nvSpPr>
            <p:cNvPr id="395" name="Google Shape;395;p3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5566575" y="3265260"/>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398" name="Google Shape;398;p34"/>
          <p:cNvGrpSpPr/>
          <p:nvPr/>
        </p:nvGrpSpPr>
        <p:grpSpPr>
          <a:xfrm>
            <a:off x="5011702" y="465959"/>
            <a:ext cx="2736410" cy="4222433"/>
            <a:chOff x="2112475" y="238125"/>
            <a:chExt cx="3395050" cy="5238750"/>
          </a:xfrm>
        </p:grpSpPr>
        <p:sp>
          <p:nvSpPr>
            <p:cNvPr id="399" name="Google Shape;399;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 name="Google Shape;403;p34"/>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425" name="Google Shape;425;p36"/>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dirty="0"/>
              <a:t>Special thanks to all the people who made and released these awesome resources for free:</a:t>
            </a:r>
            <a:endParaRPr dirty="0"/>
          </a:p>
          <a:p>
            <a:pPr marL="457200" lvl="0" indent="-381000" algn="l" rtl="0">
              <a:lnSpc>
                <a:spcPct val="115000"/>
              </a:lnSpc>
              <a:spcBef>
                <a:spcPts val="600"/>
              </a:spcBef>
              <a:spcAft>
                <a:spcPts val="0"/>
              </a:spcAft>
              <a:buClr>
                <a:srgbClr val="000000"/>
              </a:buClr>
              <a:buSzPts val="2400"/>
              <a:buChar char="◉"/>
            </a:pPr>
            <a:r>
              <a:rPr lang="en" dirty="0"/>
              <a:t>Presentation template by </a:t>
            </a:r>
            <a:r>
              <a:rPr lang="en" u="sng" dirty="0">
                <a:highlight>
                  <a:schemeClr val="accent1"/>
                </a:highlight>
                <a:hlinkClick r:id="rId3"/>
              </a:rPr>
              <a:t>SlidesCarnival</a:t>
            </a:r>
            <a:endParaRPr dirty="0">
              <a:highlight>
                <a:schemeClr val="accent1"/>
              </a:highlight>
            </a:endParaRPr>
          </a:p>
          <a:p>
            <a:pPr marL="457200" lvl="0" indent="-381000" algn="l" rtl="0">
              <a:lnSpc>
                <a:spcPct val="115000"/>
              </a:lnSpc>
              <a:spcBef>
                <a:spcPts val="0"/>
              </a:spcBef>
              <a:spcAft>
                <a:spcPts val="0"/>
              </a:spcAft>
              <a:buClr>
                <a:srgbClr val="000000"/>
              </a:buClr>
              <a:buSzPts val="2400"/>
              <a:buChar char="◉"/>
            </a:pPr>
            <a:r>
              <a:rPr lang="en" dirty="0"/>
              <a:t>Photographs by </a:t>
            </a:r>
            <a:r>
              <a:rPr lang="en" u="sng" dirty="0">
                <a:highlight>
                  <a:schemeClr val="accent1"/>
                </a:highlight>
                <a:hlinkClick r:id="rId4"/>
              </a:rPr>
              <a:t>Unsplash</a:t>
            </a:r>
            <a:endParaRPr dirty="0">
              <a:highlight>
                <a:schemeClr val="accent1"/>
              </a:highlight>
            </a:endParaRPr>
          </a:p>
          <a:p>
            <a:pPr marL="0" lvl="0" indent="0" algn="l" rtl="0">
              <a:spcBef>
                <a:spcPts val="600"/>
              </a:spcBef>
              <a:spcAft>
                <a:spcPts val="0"/>
              </a:spcAft>
              <a:buNone/>
            </a:pPr>
            <a:endParaRPr dirty="0"/>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dirty="0">
                <a:solidFill>
                  <a:schemeClr val="dk1"/>
                </a:solidFill>
              </a:rPr>
              <a:t>This presentation uses the following typographies:</a:t>
            </a:r>
            <a:endParaRPr sz="1400" dirty="0">
              <a:solidFill>
                <a:schemeClr val="dk1"/>
              </a:solidFill>
            </a:endParaRPr>
          </a:p>
          <a:p>
            <a:pPr marL="457200" lvl="0" indent="-317500" algn="l" rtl="0">
              <a:lnSpc>
                <a:spcPct val="115000"/>
              </a:lnSpc>
              <a:spcBef>
                <a:spcPts val="600"/>
              </a:spcBef>
              <a:spcAft>
                <a:spcPts val="0"/>
              </a:spcAft>
              <a:buClr>
                <a:schemeClr val="accent1"/>
              </a:buClr>
              <a:buSzPts val="1400"/>
              <a:buChar char="◉"/>
            </a:pPr>
            <a:r>
              <a:rPr lang="en" sz="1400" dirty="0">
                <a:solidFill>
                  <a:schemeClr val="dk1"/>
                </a:solidFill>
              </a:rPr>
              <a:t>Titles: </a:t>
            </a:r>
            <a:r>
              <a:rPr lang="en" sz="1400" b="1" dirty="0">
                <a:solidFill>
                  <a:schemeClr val="dk1"/>
                </a:solidFill>
              </a:rPr>
              <a:t>Lora</a:t>
            </a:r>
            <a:endParaRPr sz="1400" b="1" dirty="0">
              <a:solidFill>
                <a:schemeClr val="dk1"/>
              </a:solidFill>
            </a:endParaRPr>
          </a:p>
          <a:p>
            <a:pPr marL="457200" lvl="0" indent="-317500" algn="l" rtl="0">
              <a:lnSpc>
                <a:spcPct val="115000"/>
              </a:lnSpc>
              <a:spcBef>
                <a:spcPts val="0"/>
              </a:spcBef>
              <a:spcAft>
                <a:spcPts val="0"/>
              </a:spcAft>
              <a:buClr>
                <a:schemeClr val="accent1"/>
              </a:buClr>
              <a:buSzPts val="1400"/>
              <a:buChar char="◉"/>
            </a:pPr>
            <a:r>
              <a:rPr lang="en" sz="1400" dirty="0">
                <a:solidFill>
                  <a:schemeClr val="dk1"/>
                </a:solidFill>
              </a:rPr>
              <a:t>Body copy: </a:t>
            </a:r>
            <a:r>
              <a:rPr lang="en" sz="1400" b="1" dirty="0">
                <a:solidFill>
                  <a:schemeClr val="dk1"/>
                </a:solidFill>
              </a:rPr>
              <a:t>Quattrocento Sans</a:t>
            </a:r>
            <a:endParaRPr sz="1400" b="1" dirty="0">
              <a:solidFill>
                <a:schemeClr val="dk1"/>
              </a:solidFill>
            </a:endParaRPr>
          </a:p>
          <a:p>
            <a:pPr marL="0" lvl="0" indent="0" algn="l" rtl="0">
              <a:lnSpc>
                <a:spcPct val="115000"/>
              </a:lnSpc>
              <a:spcBef>
                <a:spcPts val="600"/>
              </a:spcBef>
              <a:spcAft>
                <a:spcPts val="0"/>
              </a:spcAft>
              <a:buClr>
                <a:schemeClr val="dk1"/>
              </a:buClr>
              <a:buSzPts val="1100"/>
              <a:buFont typeface="Arial"/>
              <a:buNone/>
            </a:pPr>
            <a:r>
              <a:rPr lang="en" sz="1400" dirty="0"/>
              <a:t>Download for free at</a:t>
            </a:r>
            <a:r>
              <a:rPr lang="en" sz="1400" dirty="0">
                <a:solidFill>
                  <a:schemeClr val="dk1"/>
                </a:solidFill>
              </a:rPr>
              <a:t>:</a:t>
            </a:r>
            <a:endParaRPr sz="1400" dirty="0">
              <a:solidFill>
                <a:schemeClr val="dk1"/>
              </a:solidFill>
            </a:endParaRPr>
          </a:p>
          <a:p>
            <a:pPr marL="0" lvl="0" indent="0" algn="l" rtl="0">
              <a:lnSpc>
                <a:spcPct val="115000"/>
              </a:lnSpc>
              <a:spcBef>
                <a:spcPts val="600"/>
              </a:spcBef>
              <a:spcAft>
                <a:spcPts val="0"/>
              </a:spcAft>
              <a:buClr>
                <a:schemeClr val="dk1"/>
              </a:buClr>
              <a:buSzPts val="1100"/>
              <a:buFont typeface="Arial"/>
              <a:buNone/>
            </a:pPr>
            <a:r>
              <a:rPr lang="en" sz="1400" u="sng" dirty="0">
                <a:solidFill>
                  <a:srgbClr val="1D1D1B"/>
                </a:solidFill>
                <a:highlight>
                  <a:schemeClr val="accent1"/>
                </a:highlight>
                <a:hlinkClick r:id="rId3">
                  <a:extLst>
                    <a:ext uri="{A12FA001-AC4F-418D-AE19-62706E023703}">
                      <ahyp:hlinkClr xmlns:ahyp="http://schemas.microsoft.com/office/drawing/2018/hyperlinkcolor" val="tx"/>
                    </a:ext>
                  </a:extLst>
                </a:hlinkClick>
              </a:rPr>
              <a:t>https://www.fontsquirrel.com/fonts/lora</a:t>
            </a:r>
            <a:endParaRPr sz="1400" dirty="0">
              <a:solidFill>
                <a:srgbClr val="1D1D1B"/>
              </a:solidFill>
              <a:highlight>
                <a:schemeClr val="accent1"/>
              </a:highlight>
            </a:endParaRPr>
          </a:p>
          <a:p>
            <a:pPr marL="0" lvl="0" indent="0" algn="l" rtl="0">
              <a:lnSpc>
                <a:spcPct val="115000"/>
              </a:lnSpc>
              <a:spcBef>
                <a:spcPts val="600"/>
              </a:spcBef>
              <a:spcAft>
                <a:spcPts val="0"/>
              </a:spcAft>
              <a:buClr>
                <a:schemeClr val="dk1"/>
              </a:buClr>
              <a:buSzPts val="1100"/>
              <a:buFont typeface="Arial"/>
              <a:buNone/>
            </a:pPr>
            <a:r>
              <a:rPr lang="en" sz="1400" u="sng" dirty="0">
                <a:solidFill>
                  <a:srgbClr val="1D1D1B"/>
                </a:solidFill>
                <a:highlight>
                  <a:schemeClr val="accent1"/>
                </a:highlight>
                <a:hlinkClick r:id="rId4">
                  <a:extLst>
                    <a:ext uri="{A12FA001-AC4F-418D-AE19-62706E023703}">
                      <ahyp:hlinkClr xmlns:ahyp="http://schemas.microsoft.com/office/drawing/2018/hyperlinkcolor" val="tx"/>
                    </a:ext>
                  </a:extLst>
                </a:hlinkClick>
              </a:rPr>
              <a:t>https://www.fontsquirrel.com/fonts/quattrocento-sans</a:t>
            </a:r>
            <a:endParaRPr sz="1400" dirty="0">
              <a:solidFill>
                <a:srgbClr val="1D1D1B"/>
              </a:solidFill>
              <a:highlight>
                <a:schemeClr val="accent1"/>
              </a:highlight>
            </a:endParaRPr>
          </a:p>
          <a:p>
            <a:pPr marL="0" lvl="0" indent="0" algn="l" rtl="0">
              <a:spcBef>
                <a:spcPts val="600"/>
              </a:spcBef>
              <a:spcAft>
                <a:spcPts val="0"/>
              </a:spcAft>
              <a:buNone/>
            </a:pPr>
            <a:endParaRPr sz="1400" dirty="0"/>
          </a:p>
        </p:txBody>
      </p:sp>
      <p:sp>
        <p:nvSpPr>
          <p:cNvPr id="437" name="Google Shape;437;p3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grpSp>
        <p:nvGrpSpPr>
          <p:cNvPr id="438" name="Google Shape;438;p37"/>
          <p:cNvGrpSpPr/>
          <p:nvPr/>
        </p:nvGrpSpPr>
        <p:grpSpPr>
          <a:xfrm>
            <a:off x="916458" y="1019750"/>
            <a:ext cx="214625" cy="214625"/>
            <a:chOff x="2594050" y="1631825"/>
            <a:chExt cx="439625" cy="439625"/>
          </a:xfrm>
        </p:grpSpPr>
        <p:sp>
          <p:nvSpPr>
            <p:cNvPr id="439" name="Google Shape;439;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txBox="1"/>
          <p:nvPr/>
        </p:nvSpPr>
        <p:spPr>
          <a:xfrm>
            <a:off x="416575" y="4707750"/>
            <a:ext cx="8424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i="1">
                <a:latin typeface="Lora"/>
                <a:ea typeface="Lora"/>
                <a:cs typeface="Lora"/>
                <a:sym typeface="Lora"/>
              </a:rPr>
              <a:t>You don’t need to keep this slide in your presentation. It’s only here to serve you as a design guide if you need to create new slides or download the fonts to edit the presentation in PowerPoint®</a:t>
            </a:r>
            <a:endParaRPr sz="1000" i="1">
              <a:latin typeface="Lora"/>
              <a:ea typeface="Lora"/>
              <a:cs typeface="Lora"/>
              <a:sym typeface="Lora"/>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a:br>
            <a:r>
              <a:rPr lang="en"/>
              <a:t>Extra Resources</a:t>
            </a:r>
            <a:endParaRPr/>
          </a:p>
        </p:txBody>
      </p:sp>
      <p:sp>
        <p:nvSpPr>
          <p:cNvPr id="451" name="Google Shape;451;p38"/>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Business Plans, Marketing Plans, Project Proposals, Lessons, etc</a:t>
            </a:r>
            <a:endParaRPr/>
          </a:p>
        </p:txBody>
      </p:sp>
      <p:sp>
        <p:nvSpPr>
          <p:cNvPr id="452" name="Google Shape;452;p38"/>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2</a:t>
            </a:r>
            <a:endParaRPr sz="2400">
              <a:latin typeface="Lora"/>
              <a:ea typeface="Lora"/>
              <a:cs typeface="Lora"/>
              <a:sym typeface="Lora"/>
            </a:endParaRPr>
          </a:p>
        </p:txBody>
      </p:sp>
      <p:sp>
        <p:nvSpPr>
          <p:cNvPr id="2" name="Slide Number Placeholder 1">
            <a:extLst>
              <a:ext uri="{FF2B5EF4-FFF2-40B4-BE49-F238E27FC236}">
                <a16:creationId xmlns:a16="http://schemas.microsoft.com/office/drawing/2014/main" id="{80A08630-5001-1752-32A7-B72CEF22EB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9"/>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458" name="Google Shape;458;p3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459" name="Google Shape;459;p39"/>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DEC</a:t>
            </a:r>
            <a:endParaRPr sz="1000">
              <a:solidFill>
                <a:schemeClr val="lt1"/>
              </a:solidFill>
              <a:latin typeface="Quattrocento Sans"/>
              <a:ea typeface="Quattrocento Sans"/>
              <a:cs typeface="Quattrocento Sans"/>
              <a:sym typeface="Quattrocento Sans"/>
            </a:endParaRPr>
          </a:p>
        </p:txBody>
      </p:sp>
      <p:sp>
        <p:nvSpPr>
          <p:cNvPr id="460" name="Google Shape;460;p39"/>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NOV</a:t>
            </a:r>
            <a:endParaRPr sz="1000">
              <a:solidFill>
                <a:schemeClr val="lt1"/>
              </a:solidFill>
              <a:latin typeface="Quattrocento Sans"/>
              <a:ea typeface="Quattrocento Sans"/>
              <a:cs typeface="Quattrocento Sans"/>
              <a:sym typeface="Quattrocento Sans"/>
            </a:endParaRPr>
          </a:p>
        </p:txBody>
      </p:sp>
      <p:sp>
        <p:nvSpPr>
          <p:cNvPr id="461" name="Google Shape;461;p39"/>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OCT</a:t>
            </a:r>
            <a:endParaRPr sz="1000">
              <a:solidFill>
                <a:schemeClr val="lt1"/>
              </a:solidFill>
              <a:latin typeface="Quattrocento Sans"/>
              <a:ea typeface="Quattrocento Sans"/>
              <a:cs typeface="Quattrocento Sans"/>
              <a:sym typeface="Quattrocento Sans"/>
            </a:endParaRPr>
          </a:p>
        </p:txBody>
      </p:sp>
      <p:sp>
        <p:nvSpPr>
          <p:cNvPr id="462" name="Google Shape;462;p39"/>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SEP</a:t>
            </a:r>
            <a:endParaRPr sz="1000">
              <a:solidFill>
                <a:schemeClr val="lt1"/>
              </a:solidFill>
              <a:latin typeface="Quattrocento Sans"/>
              <a:ea typeface="Quattrocento Sans"/>
              <a:cs typeface="Quattrocento Sans"/>
              <a:sym typeface="Quattrocento Sans"/>
            </a:endParaRPr>
          </a:p>
        </p:txBody>
      </p:sp>
      <p:sp>
        <p:nvSpPr>
          <p:cNvPr id="463" name="Google Shape;463;p39"/>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AUG</a:t>
            </a:r>
            <a:endParaRPr sz="1000">
              <a:solidFill>
                <a:schemeClr val="lt1"/>
              </a:solidFill>
              <a:latin typeface="Quattrocento Sans"/>
              <a:ea typeface="Quattrocento Sans"/>
              <a:cs typeface="Quattrocento Sans"/>
              <a:sym typeface="Quattrocento Sans"/>
            </a:endParaRPr>
          </a:p>
        </p:txBody>
      </p:sp>
      <p:sp>
        <p:nvSpPr>
          <p:cNvPr id="464" name="Google Shape;464;p39"/>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JUL</a:t>
            </a:r>
            <a:endParaRPr sz="1000">
              <a:solidFill>
                <a:schemeClr val="lt1"/>
              </a:solidFill>
              <a:latin typeface="Quattrocento Sans"/>
              <a:ea typeface="Quattrocento Sans"/>
              <a:cs typeface="Quattrocento Sans"/>
              <a:sym typeface="Quattrocento Sans"/>
            </a:endParaRPr>
          </a:p>
        </p:txBody>
      </p:sp>
      <p:sp>
        <p:nvSpPr>
          <p:cNvPr id="465" name="Google Shape;465;p39"/>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JUN</a:t>
            </a:r>
            <a:endParaRPr sz="1000">
              <a:solidFill>
                <a:schemeClr val="lt1"/>
              </a:solidFill>
              <a:latin typeface="Quattrocento Sans"/>
              <a:ea typeface="Quattrocento Sans"/>
              <a:cs typeface="Quattrocento Sans"/>
              <a:sym typeface="Quattrocento Sans"/>
            </a:endParaRPr>
          </a:p>
        </p:txBody>
      </p:sp>
      <p:sp>
        <p:nvSpPr>
          <p:cNvPr id="466" name="Google Shape;466;p39"/>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MAY</a:t>
            </a:r>
            <a:endParaRPr sz="1000">
              <a:solidFill>
                <a:schemeClr val="lt1"/>
              </a:solidFill>
              <a:latin typeface="Quattrocento Sans"/>
              <a:ea typeface="Quattrocento Sans"/>
              <a:cs typeface="Quattrocento Sans"/>
              <a:sym typeface="Quattrocento Sans"/>
            </a:endParaRPr>
          </a:p>
        </p:txBody>
      </p:sp>
      <p:sp>
        <p:nvSpPr>
          <p:cNvPr id="467" name="Google Shape;467;p39"/>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APR</a:t>
            </a:r>
            <a:endParaRPr sz="1000">
              <a:solidFill>
                <a:schemeClr val="lt1"/>
              </a:solidFill>
              <a:latin typeface="Quattrocento Sans"/>
              <a:ea typeface="Quattrocento Sans"/>
              <a:cs typeface="Quattrocento Sans"/>
              <a:sym typeface="Quattrocento Sans"/>
            </a:endParaRPr>
          </a:p>
        </p:txBody>
      </p:sp>
      <p:sp>
        <p:nvSpPr>
          <p:cNvPr id="468" name="Google Shape;468;p39"/>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MAR</a:t>
            </a:r>
            <a:endParaRPr sz="1000">
              <a:solidFill>
                <a:schemeClr val="lt1"/>
              </a:solidFill>
              <a:latin typeface="Quattrocento Sans"/>
              <a:ea typeface="Quattrocento Sans"/>
              <a:cs typeface="Quattrocento Sans"/>
              <a:sym typeface="Quattrocento Sans"/>
            </a:endParaRPr>
          </a:p>
        </p:txBody>
      </p:sp>
      <p:sp>
        <p:nvSpPr>
          <p:cNvPr id="469" name="Google Shape;469;p39"/>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FEB</a:t>
            </a:r>
            <a:endParaRPr sz="1000">
              <a:solidFill>
                <a:schemeClr val="lt1"/>
              </a:solidFill>
              <a:latin typeface="Quattrocento Sans"/>
              <a:ea typeface="Quattrocento Sans"/>
              <a:cs typeface="Quattrocento Sans"/>
              <a:sym typeface="Quattrocento Sans"/>
            </a:endParaRPr>
          </a:p>
        </p:txBody>
      </p:sp>
      <p:sp>
        <p:nvSpPr>
          <p:cNvPr id="470" name="Google Shape;470;p39"/>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Quattrocento Sans"/>
                <a:ea typeface="Quattrocento Sans"/>
                <a:cs typeface="Quattrocento Sans"/>
                <a:sym typeface="Quattrocento Sans"/>
              </a:rPr>
              <a:t>JAN</a:t>
            </a:r>
            <a:endParaRPr sz="1000">
              <a:solidFill>
                <a:schemeClr val="lt1"/>
              </a:solidFill>
              <a:latin typeface="Quattrocento Sans"/>
              <a:ea typeface="Quattrocento Sans"/>
              <a:cs typeface="Quattrocento Sans"/>
              <a:sym typeface="Quattrocento Sans"/>
            </a:endParaRPr>
          </a:p>
        </p:txBody>
      </p:sp>
      <p:sp>
        <p:nvSpPr>
          <p:cNvPr id="471" name="Google Shape;471;p39"/>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72" name="Google Shape;472;p39"/>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73" name="Google Shape;473;p39"/>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cxnSp>
        <p:nvCxnSpPr>
          <p:cNvPr id="474" name="Google Shape;474;p39"/>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75" name="Google Shape;475;p39"/>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Red is the colour of danger and courage</a:t>
            </a:r>
            <a:endParaRPr sz="900">
              <a:solidFill>
                <a:schemeClr val="dk1"/>
              </a:solidFill>
              <a:latin typeface="Quattrocento Sans"/>
              <a:ea typeface="Quattrocento Sans"/>
              <a:cs typeface="Quattrocento Sans"/>
              <a:sym typeface="Quattrocento Sans"/>
            </a:endParaRPr>
          </a:p>
        </p:txBody>
      </p:sp>
      <p:cxnSp>
        <p:nvCxnSpPr>
          <p:cNvPr id="476" name="Google Shape;476;p39"/>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77" name="Google Shape;477;p39"/>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Black is the color of ebony and of outer space</a:t>
            </a:r>
            <a:endParaRPr sz="900">
              <a:solidFill>
                <a:schemeClr val="dk1"/>
              </a:solidFill>
              <a:latin typeface="Quattrocento Sans"/>
              <a:ea typeface="Quattrocento Sans"/>
              <a:cs typeface="Quattrocento Sans"/>
              <a:sym typeface="Quattrocento Sans"/>
            </a:endParaRPr>
          </a:p>
        </p:txBody>
      </p:sp>
      <p:cxnSp>
        <p:nvCxnSpPr>
          <p:cNvPr id="478" name="Google Shape;478;p39"/>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79" name="Google Shape;479;p39"/>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Yellow is the color of gold, butter and ripe lemons</a:t>
            </a:r>
            <a:endParaRPr sz="900">
              <a:solidFill>
                <a:schemeClr val="dk1"/>
              </a:solidFill>
              <a:latin typeface="Quattrocento Sans"/>
              <a:ea typeface="Quattrocento Sans"/>
              <a:cs typeface="Quattrocento Sans"/>
              <a:sym typeface="Quattrocento Sans"/>
            </a:endParaRPr>
          </a:p>
        </p:txBody>
      </p:sp>
      <p:cxnSp>
        <p:nvCxnSpPr>
          <p:cNvPr id="480" name="Google Shape;480;p39"/>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81" name="Google Shape;481;p39"/>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White is the color of milk and fresh snow</a:t>
            </a:r>
            <a:endParaRPr sz="900">
              <a:solidFill>
                <a:schemeClr val="dk1"/>
              </a:solidFill>
              <a:latin typeface="Quattrocento Sans"/>
              <a:ea typeface="Quattrocento Sans"/>
              <a:cs typeface="Quattrocento Sans"/>
              <a:sym typeface="Quattrocento Sans"/>
            </a:endParaRPr>
          </a:p>
        </p:txBody>
      </p:sp>
      <p:cxnSp>
        <p:nvCxnSpPr>
          <p:cNvPr id="482" name="Google Shape;482;p39"/>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83" name="Google Shape;483;p39"/>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cxnSp>
        <p:nvCxnSpPr>
          <p:cNvPr id="484" name="Google Shape;484;p39"/>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85" name="Google Shape;485;p39"/>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Yellow is the color of gold, butter and ripe lemons</a:t>
            </a:r>
            <a:endParaRPr sz="900">
              <a:solidFill>
                <a:schemeClr val="dk1"/>
              </a:solidFill>
              <a:latin typeface="Quattrocento Sans"/>
              <a:ea typeface="Quattrocento Sans"/>
              <a:cs typeface="Quattrocento Sans"/>
              <a:sym typeface="Quattrocento Sans"/>
            </a:endParaRPr>
          </a:p>
        </p:txBody>
      </p:sp>
      <p:cxnSp>
        <p:nvCxnSpPr>
          <p:cNvPr id="486" name="Google Shape;486;p39"/>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87" name="Google Shape;487;p39"/>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White is the color of milk and fresh snow</a:t>
            </a:r>
            <a:endParaRPr sz="900">
              <a:solidFill>
                <a:schemeClr val="dk1"/>
              </a:solidFill>
              <a:latin typeface="Quattrocento Sans"/>
              <a:ea typeface="Quattrocento Sans"/>
              <a:cs typeface="Quattrocento Sans"/>
              <a:sym typeface="Quattrocento Sans"/>
            </a:endParaRPr>
          </a:p>
        </p:txBody>
      </p:sp>
      <p:cxnSp>
        <p:nvCxnSpPr>
          <p:cNvPr id="488" name="Google Shape;488;p39"/>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89" name="Google Shape;489;p39"/>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cxnSp>
        <p:nvCxnSpPr>
          <p:cNvPr id="490" name="Google Shape;490;p39"/>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91" name="Google Shape;491;p39"/>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Red is the colour of danger and courage</a:t>
            </a:r>
            <a:endParaRPr sz="900">
              <a:solidFill>
                <a:schemeClr val="dk1"/>
              </a:solidFill>
              <a:latin typeface="Quattrocento Sans"/>
              <a:ea typeface="Quattrocento Sans"/>
              <a:cs typeface="Quattrocento Sans"/>
              <a:sym typeface="Quattrocento Sans"/>
            </a:endParaRPr>
          </a:p>
        </p:txBody>
      </p:sp>
      <p:cxnSp>
        <p:nvCxnSpPr>
          <p:cNvPr id="492" name="Google Shape;492;p39"/>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93" name="Google Shape;493;p39"/>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Black is the color of ebony and of outer space</a:t>
            </a:r>
            <a:endParaRPr sz="900">
              <a:solidFill>
                <a:schemeClr val="dk1"/>
              </a:solidFill>
              <a:latin typeface="Quattrocento Sans"/>
              <a:ea typeface="Quattrocento Sans"/>
              <a:cs typeface="Quattrocento Sans"/>
              <a:sym typeface="Quattrocento Sans"/>
            </a:endParaRPr>
          </a:p>
        </p:txBody>
      </p:sp>
      <p:cxnSp>
        <p:nvCxnSpPr>
          <p:cNvPr id="494" name="Google Shape;494;p39"/>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95" name="Google Shape;495;p39"/>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Yellow is the color of gold, butter and ripe lemons</a:t>
            </a:r>
            <a:endParaRPr sz="900">
              <a:solidFill>
                <a:schemeClr val="dk1"/>
              </a:solidFill>
              <a:latin typeface="Quattrocento Sans"/>
              <a:ea typeface="Quattrocento Sans"/>
              <a:cs typeface="Quattrocento Sans"/>
              <a:sym typeface="Quattrocento Sans"/>
            </a:endParaRPr>
          </a:p>
        </p:txBody>
      </p:sp>
      <p:grpSp>
        <p:nvGrpSpPr>
          <p:cNvPr id="496" name="Google Shape;496;p39"/>
          <p:cNvGrpSpPr/>
          <p:nvPr/>
        </p:nvGrpSpPr>
        <p:grpSpPr>
          <a:xfrm>
            <a:off x="916458" y="1019750"/>
            <a:ext cx="214625" cy="214625"/>
            <a:chOff x="2594050" y="1631825"/>
            <a:chExt cx="439625" cy="439625"/>
          </a:xfrm>
        </p:grpSpPr>
        <p:sp>
          <p:nvSpPr>
            <p:cNvPr id="497" name="Google Shape;497;p3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Motivation and Goal</a:t>
            </a:r>
            <a:endParaRPr dirty="0">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Google Shape;807;p48">
            <a:extLst>
              <a:ext uri="{FF2B5EF4-FFF2-40B4-BE49-F238E27FC236}">
                <a16:creationId xmlns:a16="http://schemas.microsoft.com/office/drawing/2014/main" id="{AD8B22AE-DE5E-E966-39C3-781BF071B00A}"/>
              </a:ext>
            </a:extLst>
          </p:cNvPr>
          <p:cNvSpPr/>
          <p:nvPr/>
        </p:nvSpPr>
        <p:spPr>
          <a:xfrm>
            <a:off x="934223" y="1013389"/>
            <a:ext cx="176120" cy="235746"/>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ln>
            <a:solidFill>
              <a:schemeClr val="tx1"/>
            </a:solidFill>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pic>
        <p:nvPicPr>
          <p:cNvPr id="4" name="Picture 3" descr="Figure 1 - Coloured SEM image of a triplet lens objective attached to an optical fibre inserted into the hollow needle of a syringe">
            <a:extLst>
              <a:ext uri="{FF2B5EF4-FFF2-40B4-BE49-F238E27FC236}">
                <a16:creationId xmlns:a16="http://schemas.microsoft.com/office/drawing/2014/main" id="{6018715A-57D9-75B2-8A16-CCFED58ED7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9195" y="1657712"/>
            <a:ext cx="3289328" cy="2279581"/>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EDD1F65A-C8B7-B548-3CC2-3D3A2D3F1A96}"/>
              </a:ext>
            </a:extLst>
          </p:cNvPr>
          <p:cNvPicPr>
            <a:picLocks noChangeAspect="1"/>
          </p:cNvPicPr>
          <p:nvPr/>
        </p:nvPicPr>
        <p:blipFill>
          <a:blip r:embed="rId4"/>
          <a:stretch>
            <a:fillRect/>
          </a:stretch>
        </p:blipFill>
        <p:spPr>
          <a:xfrm>
            <a:off x="4580110" y="1997472"/>
            <a:ext cx="3864695" cy="1600060"/>
          </a:xfrm>
          <a:prstGeom prst="rect">
            <a:avLst/>
          </a:prstGeom>
          <a:ln>
            <a:solidFill>
              <a:schemeClr val="accent1">
                <a:lumMod val="50000"/>
              </a:schemeClr>
            </a:solidFill>
          </a:ln>
        </p:spPr>
      </p:pic>
      <p:sp>
        <p:nvSpPr>
          <p:cNvPr id="9" name="TextBox 8">
            <a:extLst>
              <a:ext uri="{FF2B5EF4-FFF2-40B4-BE49-F238E27FC236}">
                <a16:creationId xmlns:a16="http://schemas.microsoft.com/office/drawing/2014/main" id="{056E3BD3-FA26-9946-A0AB-FC80F3634D94}"/>
              </a:ext>
            </a:extLst>
          </p:cNvPr>
          <p:cNvSpPr txBox="1"/>
          <p:nvPr/>
        </p:nvSpPr>
        <p:spPr>
          <a:xfrm>
            <a:off x="699195" y="4068871"/>
            <a:ext cx="3289328" cy="553998"/>
          </a:xfrm>
          <a:prstGeom prst="rect">
            <a:avLst/>
          </a:prstGeom>
          <a:noFill/>
        </p:spPr>
        <p:txBody>
          <a:bodyPr wrap="square" rtlCol="0">
            <a:spAutoFit/>
          </a:bodyPr>
          <a:lstStyle/>
          <a:p>
            <a:r>
              <a:rPr lang="pt-PT" sz="1000" i="1" dirty="0">
                <a:solidFill>
                  <a:schemeClr val="tx1">
                    <a:lumMod val="85000"/>
                    <a:lumOff val="15000"/>
                  </a:schemeClr>
                </a:solidFill>
                <a:latin typeface="Quattrocento Sans" panose="020B0502050000020003" pitchFamily="34" charset="0"/>
              </a:rPr>
              <a:t>Figure 1 - </a:t>
            </a:r>
            <a:r>
              <a:rPr lang="pt-PT" sz="1000" i="1" dirty="0" err="1">
                <a:solidFill>
                  <a:schemeClr val="tx1">
                    <a:lumMod val="85000"/>
                    <a:lumOff val="15000"/>
                  </a:schemeClr>
                </a:solidFill>
                <a:latin typeface="Quattrocento Sans" panose="020B0502050000020003" pitchFamily="34" charset="0"/>
              </a:rPr>
              <a:t>Coloured</a:t>
            </a:r>
            <a:r>
              <a:rPr lang="pt-PT" sz="1000" i="1" dirty="0">
                <a:solidFill>
                  <a:schemeClr val="tx1">
                    <a:lumMod val="85000"/>
                    <a:lumOff val="15000"/>
                  </a:schemeClr>
                </a:solidFill>
                <a:latin typeface="Quattrocento Sans" panose="020B0502050000020003" pitchFamily="34" charset="0"/>
              </a:rPr>
              <a:t> SEM </a:t>
            </a:r>
            <a:r>
              <a:rPr lang="pt-PT" sz="1000" i="1" dirty="0" err="1">
                <a:solidFill>
                  <a:schemeClr val="tx1">
                    <a:lumMod val="85000"/>
                    <a:lumOff val="15000"/>
                  </a:schemeClr>
                </a:solidFill>
                <a:latin typeface="Quattrocento Sans" panose="020B0502050000020003" pitchFamily="34" charset="0"/>
              </a:rPr>
              <a:t>image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of</a:t>
            </a:r>
            <a:r>
              <a:rPr lang="pt-PT" sz="1000" i="1" dirty="0">
                <a:solidFill>
                  <a:schemeClr val="tx1">
                    <a:lumMod val="85000"/>
                    <a:lumOff val="15000"/>
                  </a:schemeClr>
                </a:solidFill>
                <a:latin typeface="Quattrocento Sans" panose="020B0502050000020003" pitchFamily="34" charset="0"/>
              </a:rPr>
              <a:t> a </a:t>
            </a:r>
            <a:r>
              <a:rPr lang="pt-PT" sz="1000" i="1" dirty="0" err="1">
                <a:solidFill>
                  <a:schemeClr val="tx1">
                    <a:lumMod val="85000"/>
                    <a:lumOff val="15000"/>
                  </a:schemeClr>
                </a:solidFill>
                <a:latin typeface="Quattrocento Sans" panose="020B0502050000020003" pitchFamily="34" charset="0"/>
              </a:rPr>
              <a:t>triplet</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lens</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objective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attached</a:t>
            </a:r>
            <a:r>
              <a:rPr lang="pt-PT" sz="1000" i="1" dirty="0">
                <a:solidFill>
                  <a:schemeClr val="tx1">
                    <a:lumMod val="85000"/>
                    <a:lumOff val="15000"/>
                  </a:schemeClr>
                </a:solidFill>
                <a:latin typeface="Quattrocento Sans" panose="020B0502050000020003" pitchFamily="34" charset="0"/>
              </a:rPr>
              <a:t> to na </a:t>
            </a:r>
            <a:r>
              <a:rPr lang="pt-PT" sz="1000" i="1" dirty="0" err="1">
                <a:solidFill>
                  <a:schemeClr val="tx1">
                    <a:lumMod val="85000"/>
                    <a:lumOff val="15000"/>
                  </a:schemeClr>
                </a:solidFill>
                <a:latin typeface="Quattrocento Sans" panose="020B0502050000020003" pitchFamily="34" charset="0"/>
              </a:rPr>
              <a:t>optical</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fibre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inserted</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into</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the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hollow</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needle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of</a:t>
            </a:r>
            <a:r>
              <a:rPr lang="pt-PT" sz="1000" i="1" dirty="0">
                <a:solidFill>
                  <a:schemeClr val="tx1">
                    <a:lumMod val="85000"/>
                    <a:lumOff val="15000"/>
                  </a:schemeClr>
                </a:solidFill>
                <a:latin typeface="Quattrocento Sans" panose="020B0502050000020003" pitchFamily="34" charset="0"/>
              </a:rPr>
              <a:t> a </a:t>
            </a:r>
            <a:r>
              <a:rPr lang="pt-PT" sz="1000" i="1" dirty="0" err="1">
                <a:solidFill>
                  <a:schemeClr val="tx1">
                    <a:lumMod val="85000"/>
                    <a:lumOff val="15000"/>
                  </a:schemeClr>
                </a:solidFill>
                <a:latin typeface="Quattrocento Sans" panose="020B0502050000020003" pitchFamily="34" charset="0"/>
              </a:rPr>
              <a:t>syringe</a:t>
            </a:r>
            <a:r>
              <a:rPr lang="pt-PT" sz="1000" i="1" dirty="0">
                <a:solidFill>
                  <a:schemeClr val="tx1">
                    <a:lumMod val="85000"/>
                    <a:lumOff val="15000"/>
                  </a:schemeClr>
                </a:solidFill>
                <a:latin typeface="Quattrocento Sans" panose="020B0502050000020003" pitchFamily="34" charset="0"/>
              </a:rPr>
              <a:t>.</a:t>
            </a:r>
          </a:p>
        </p:txBody>
      </p:sp>
      <p:sp>
        <p:nvSpPr>
          <p:cNvPr id="10" name="TextBox 9">
            <a:extLst>
              <a:ext uri="{FF2B5EF4-FFF2-40B4-BE49-F238E27FC236}">
                <a16:creationId xmlns:a16="http://schemas.microsoft.com/office/drawing/2014/main" id="{6D646CA5-4C98-0079-8155-2CBFD5DB13A3}"/>
              </a:ext>
            </a:extLst>
          </p:cNvPr>
          <p:cNvSpPr txBox="1"/>
          <p:nvPr/>
        </p:nvSpPr>
        <p:spPr>
          <a:xfrm>
            <a:off x="4572000" y="3737238"/>
            <a:ext cx="3864695" cy="400110"/>
          </a:xfrm>
          <a:prstGeom prst="rect">
            <a:avLst/>
          </a:prstGeom>
          <a:noFill/>
        </p:spPr>
        <p:txBody>
          <a:bodyPr wrap="square" rtlCol="0">
            <a:spAutoFit/>
          </a:bodyPr>
          <a:lstStyle/>
          <a:p>
            <a:r>
              <a:rPr lang="pt-PT" sz="1000" i="1" dirty="0">
                <a:solidFill>
                  <a:schemeClr val="tx1">
                    <a:lumMod val="85000"/>
                    <a:lumOff val="15000"/>
                  </a:schemeClr>
                </a:solidFill>
                <a:latin typeface="Quattrocento Sans" panose="020B0502050000020003" pitchFamily="34" charset="0"/>
              </a:rPr>
              <a:t>Figure 2 – Regular </a:t>
            </a:r>
            <a:r>
              <a:rPr lang="pt-PT" sz="1000" i="1" dirty="0" err="1">
                <a:solidFill>
                  <a:schemeClr val="tx1">
                    <a:lumMod val="85000"/>
                    <a:lumOff val="15000"/>
                  </a:schemeClr>
                </a:solidFill>
                <a:latin typeface="Quattrocento Sans" panose="020B0502050000020003" pitchFamily="34" charset="0"/>
              </a:rPr>
              <a:t>arrangement</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of</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double</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lens</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systems</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directly</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fabricated</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on</a:t>
            </a:r>
            <a:r>
              <a:rPr lang="pt-PT" sz="1000" i="1" dirty="0">
                <a:solidFill>
                  <a:schemeClr val="tx1">
                    <a:lumMod val="85000"/>
                    <a:lumOff val="15000"/>
                  </a:schemeClr>
                </a:solidFill>
                <a:latin typeface="Quattrocento Sans" panose="020B0502050000020003" pitchFamily="34" charset="0"/>
              </a:rPr>
              <a:t> a CMOS </a:t>
            </a:r>
            <a:r>
              <a:rPr lang="pt-PT" sz="1000" i="1" dirty="0" err="1">
                <a:solidFill>
                  <a:schemeClr val="tx1">
                    <a:lumMod val="85000"/>
                    <a:lumOff val="15000"/>
                  </a:schemeClr>
                </a:solidFill>
                <a:latin typeface="Quattrocento Sans" panose="020B0502050000020003" pitchFamily="34" charset="0"/>
              </a:rPr>
              <a:t>image</a:t>
            </a:r>
            <a:r>
              <a:rPr lang="pt-PT" sz="1000" i="1" dirty="0">
                <a:solidFill>
                  <a:schemeClr val="tx1">
                    <a:lumMod val="85000"/>
                    <a:lumOff val="15000"/>
                  </a:schemeClr>
                </a:solidFill>
                <a:latin typeface="Quattrocento Sans" panose="020B0502050000020003" pitchFamily="34" charset="0"/>
              </a:rPr>
              <a:t> sensor.</a:t>
            </a:r>
          </a:p>
        </p:txBody>
      </p:sp>
      <p:pic>
        <p:nvPicPr>
          <p:cNvPr id="11" name="Imagem 1">
            <a:extLst>
              <a:ext uri="{FF2B5EF4-FFF2-40B4-BE49-F238E27FC236}">
                <a16:creationId xmlns:a16="http://schemas.microsoft.com/office/drawing/2014/main" id="{5E2F0F30-DF55-CFCD-DDB9-9C9CEF1CD0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8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506" name="Google Shape;506;p4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507" name="Google Shape;507;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09" name="Google Shape;509;p40"/>
          <p:cNvGrpSpPr/>
          <p:nvPr/>
        </p:nvGrpSpPr>
        <p:grpSpPr>
          <a:xfrm>
            <a:off x="1786339" y="1703401"/>
            <a:ext cx="473400" cy="473400"/>
            <a:chOff x="1786339" y="1703401"/>
            <a:chExt cx="473400" cy="473400"/>
          </a:xfrm>
        </p:grpSpPr>
        <p:sp>
          <p:nvSpPr>
            <p:cNvPr id="510" name="Google Shape;510;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1" name="Google Shape;511;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1</a:t>
              </a:r>
              <a:endParaRPr sz="600">
                <a:solidFill>
                  <a:schemeClr val="dk1"/>
                </a:solidFill>
                <a:latin typeface="Quattrocento Sans"/>
                <a:ea typeface="Quattrocento Sans"/>
                <a:cs typeface="Quattrocento Sans"/>
                <a:sym typeface="Quattrocento Sans"/>
              </a:endParaRPr>
            </a:p>
          </p:txBody>
        </p:sp>
      </p:grpSp>
      <p:grpSp>
        <p:nvGrpSpPr>
          <p:cNvPr id="512" name="Google Shape;512;p40"/>
          <p:cNvGrpSpPr/>
          <p:nvPr/>
        </p:nvGrpSpPr>
        <p:grpSpPr>
          <a:xfrm>
            <a:off x="3814414" y="1703401"/>
            <a:ext cx="473400" cy="473400"/>
            <a:chOff x="3814414" y="1703401"/>
            <a:chExt cx="473400" cy="473400"/>
          </a:xfrm>
        </p:grpSpPr>
        <p:sp>
          <p:nvSpPr>
            <p:cNvPr id="513" name="Google Shape;513;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4" name="Google Shape;514;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3</a:t>
              </a:r>
              <a:endParaRPr sz="600">
                <a:solidFill>
                  <a:schemeClr val="dk1"/>
                </a:solidFill>
                <a:latin typeface="Quattrocento Sans"/>
                <a:ea typeface="Quattrocento Sans"/>
                <a:cs typeface="Quattrocento Sans"/>
                <a:sym typeface="Quattrocento Sans"/>
              </a:endParaRPr>
            </a:p>
          </p:txBody>
        </p:sp>
      </p:grpSp>
      <p:grpSp>
        <p:nvGrpSpPr>
          <p:cNvPr id="515" name="Google Shape;515;p40"/>
          <p:cNvGrpSpPr/>
          <p:nvPr/>
        </p:nvGrpSpPr>
        <p:grpSpPr>
          <a:xfrm>
            <a:off x="5842489" y="1703401"/>
            <a:ext cx="473400" cy="473400"/>
            <a:chOff x="5842489" y="1703401"/>
            <a:chExt cx="473400" cy="473400"/>
          </a:xfrm>
        </p:grpSpPr>
        <p:sp>
          <p:nvSpPr>
            <p:cNvPr id="516" name="Google Shape;516;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7" name="Google Shape;517;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5</a:t>
              </a:r>
              <a:endParaRPr sz="600">
                <a:solidFill>
                  <a:schemeClr val="dk1"/>
                </a:solidFill>
                <a:latin typeface="Quattrocento Sans"/>
                <a:ea typeface="Quattrocento Sans"/>
                <a:cs typeface="Quattrocento Sans"/>
                <a:sym typeface="Quattrocento Sans"/>
              </a:endParaRPr>
            </a:p>
          </p:txBody>
        </p:sp>
      </p:grpSp>
      <p:grpSp>
        <p:nvGrpSpPr>
          <p:cNvPr id="518" name="Google Shape;518;p40"/>
          <p:cNvGrpSpPr/>
          <p:nvPr/>
        </p:nvGrpSpPr>
        <p:grpSpPr>
          <a:xfrm>
            <a:off x="6880814" y="3576300"/>
            <a:ext cx="473400" cy="473400"/>
            <a:chOff x="6880814" y="3576300"/>
            <a:chExt cx="473400" cy="473400"/>
          </a:xfrm>
        </p:grpSpPr>
        <p:sp>
          <p:nvSpPr>
            <p:cNvPr id="519" name="Google Shape;519;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0" name="Google Shape;520;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6</a:t>
              </a:r>
              <a:endParaRPr sz="600">
                <a:solidFill>
                  <a:schemeClr val="dk1"/>
                </a:solidFill>
                <a:latin typeface="Quattrocento Sans"/>
                <a:ea typeface="Quattrocento Sans"/>
                <a:cs typeface="Quattrocento Sans"/>
                <a:sym typeface="Quattrocento Sans"/>
              </a:endParaRPr>
            </a:p>
          </p:txBody>
        </p:sp>
      </p:grpSp>
      <p:grpSp>
        <p:nvGrpSpPr>
          <p:cNvPr id="521" name="Google Shape;521;p40"/>
          <p:cNvGrpSpPr/>
          <p:nvPr/>
        </p:nvGrpSpPr>
        <p:grpSpPr>
          <a:xfrm>
            <a:off x="4852739" y="3576300"/>
            <a:ext cx="473400" cy="473400"/>
            <a:chOff x="4852739" y="3576300"/>
            <a:chExt cx="473400" cy="473400"/>
          </a:xfrm>
        </p:grpSpPr>
        <p:sp>
          <p:nvSpPr>
            <p:cNvPr id="522" name="Google Shape;522;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3" name="Google Shape;523;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4</a:t>
              </a:r>
              <a:endParaRPr sz="600">
                <a:solidFill>
                  <a:schemeClr val="dk1"/>
                </a:solidFill>
                <a:latin typeface="Quattrocento Sans"/>
                <a:ea typeface="Quattrocento Sans"/>
                <a:cs typeface="Quattrocento Sans"/>
                <a:sym typeface="Quattrocento Sans"/>
              </a:endParaRPr>
            </a:p>
          </p:txBody>
        </p:sp>
      </p:grpSp>
      <p:grpSp>
        <p:nvGrpSpPr>
          <p:cNvPr id="524" name="Google Shape;524;p40"/>
          <p:cNvGrpSpPr/>
          <p:nvPr/>
        </p:nvGrpSpPr>
        <p:grpSpPr>
          <a:xfrm>
            <a:off x="2824664" y="3576300"/>
            <a:ext cx="473400" cy="473400"/>
            <a:chOff x="2824664" y="3576300"/>
            <a:chExt cx="473400" cy="473400"/>
          </a:xfrm>
        </p:grpSpPr>
        <p:sp>
          <p:nvSpPr>
            <p:cNvPr id="525" name="Google Shape;525;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6" name="Google Shape;526;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2</a:t>
              </a:r>
              <a:endParaRPr sz="600">
                <a:solidFill>
                  <a:schemeClr val="dk1"/>
                </a:solidFill>
                <a:latin typeface="Quattrocento Sans"/>
                <a:ea typeface="Quattrocento Sans"/>
                <a:cs typeface="Quattrocento Sans"/>
                <a:sym typeface="Quattrocento Sans"/>
              </a:endParaRPr>
            </a:p>
          </p:txBody>
        </p:sp>
      </p:grpSp>
      <p:sp>
        <p:nvSpPr>
          <p:cNvPr id="527" name="Google Shape;527;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sp>
        <p:nvSpPr>
          <p:cNvPr id="528" name="Google Shape;528;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Red is the colour of danger and courage</a:t>
            </a:r>
            <a:endParaRPr sz="900">
              <a:solidFill>
                <a:schemeClr val="dk1"/>
              </a:solidFill>
              <a:latin typeface="Quattrocento Sans"/>
              <a:ea typeface="Quattrocento Sans"/>
              <a:cs typeface="Quattrocento Sans"/>
              <a:sym typeface="Quattrocento Sans"/>
            </a:endParaRPr>
          </a:p>
        </p:txBody>
      </p:sp>
      <p:sp>
        <p:nvSpPr>
          <p:cNvPr id="529" name="Google Shape;529;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Black is the color of ebony and of outer space</a:t>
            </a:r>
            <a:endParaRPr sz="900">
              <a:solidFill>
                <a:schemeClr val="dk1"/>
              </a:solidFill>
              <a:latin typeface="Quattrocento Sans"/>
              <a:ea typeface="Quattrocento Sans"/>
              <a:cs typeface="Quattrocento Sans"/>
              <a:sym typeface="Quattrocento Sans"/>
            </a:endParaRPr>
          </a:p>
        </p:txBody>
      </p:sp>
      <p:sp>
        <p:nvSpPr>
          <p:cNvPr id="530" name="Google Shape;530;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Yellow is the color of gold, butter and ripe lemons</a:t>
            </a:r>
            <a:endParaRPr sz="900">
              <a:solidFill>
                <a:schemeClr val="dk1"/>
              </a:solidFill>
              <a:latin typeface="Quattrocento Sans"/>
              <a:ea typeface="Quattrocento Sans"/>
              <a:cs typeface="Quattrocento Sans"/>
              <a:sym typeface="Quattrocento Sans"/>
            </a:endParaRPr>
          </a:p>
        </p:txBody>
      </p:sp>
      <p:sp>
        <p:nvSpPr>
          <p:cNvPr id="531" name="Google Shape;531;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White is the color of milk and fresh snow</a:t>
            </a:r>
            <a:endParaRPr sz="900">
              <a:solidFill>
                <a:schemeClr val="dk1"/>
              </a:solidFill>
              <a:latin typeface="Quattrocento Sans"/>
              <a:ea typeface="Quattrocento Sans"/>
              <a:cs typeface="Quattrocento Sans"/>
              <a:sym typeface="Quattrocento Sans"/>
            </a:endParaRPr>
          </a:p>
        </p:txBody>
      </p:sp>
      <p:sp>
        <p:nvSpPr>
          <p:cNvPr id="532" name="Google Shape;532;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Quattrocento Sans"/>
                <a:ea typeface="Quattrocento Sans"/>
                <a:cs typeface="Quattrocento Sans"/>
                <a:sym typeface="Quattrocento Sans"/>
              </a:rPr>
              <a:t>Blue is the colour of the clear sky and the deep sea</a:t>
            </a:r>
            <a:endParaRPr sz="900">
              <a:solidFill>
                <a:schemeClr val="dk1"/>
              </a:solidFill>
              <a:latin typeface="Quattrocento Sans"/>
              <a:ea typeface="Quattrocento Sans"/>
              <a:cs typeface="Quattrocento Sans"/>
              <a:sym typeface="Quattrocento Sans"/>
            </a:endParaRPr>
          </a:p>
        </p:txBody>
      </p:sp>
      <p:grpSp>
        <p:nvGrpSpPr>
          <p:cNvPr id="533" name="Google Shape;533;p40"/>
          <p:cNvGrpSpPr/>
          <p:nvPr/>
        </p:nvGrpSpPr>
        <p:grpSpPr>
          <a:xfrm>
            <a:off x="916458" y="1019750"/>
            <a:ext cx="214625" cy="214625"/>
            <a:chOff x="2594050" y="1631825"/>
            <a:chExt cx="439625" cy="439625"/>
          </a:xfrm>
        </p:grpSpPr>
        <p:sp>
          <p:nvSpPr>
            <p:cNvPr id="534" name="Google Shape;534;p4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543" name="Google Shape;543;p4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544" name="Google Shape;544;p41"/>
          <p:cNvGraphicFramePr/>
          <p:nvPr/>
        </p:nvGraphicFramePr>
        <p:xfrm>
          <a:off x="1477425" y="1564481"/>
          <a:ext cx="7136600" cy="3072500"/>
        </p:xfrm>
        <a:graphic>
          <a:graphicData uri="http://schemas.openxmlformats.org/drawingml/2006/table">
            <a:tbl>
              <a:tblPr>
                <a:noFill/>
                <a:tableStyleId>{DA5B2040-0373-4AB5-8C16-54180E59C3D7}</a:tableStyleId>
              </a:tblPr>
              <a:tblGrid>
                <a:gridCol w="1228950">
                  <a:extLst>
                    <a:ext uri="{9D8B030D-6E8A-4147-A177-3AD203B41FA5}">
                      <a16:colId xmlns:a16="http://schemas.microsoft.com/office/drawing/2014/main" val="20000"/>
                    </a:ext>
                  </a:extLst>
                </a:gridCol>
                <a:gridCol w="421975">
                  <a:extLst>
                    <a:ext uri="{9D8B030D-6E8A-4147-A177-3AD203B41FA5}">
                      <a16:colId xmlns:a16="http://schemas.microsoft.com/office/drawing/2014/main" val="20001"/>
                    </a:ext>
                  </a:extLst>
                </a:gridCol>
                <a:gridCol w="421975">
                  <a:extLst>
                    <a:ext uri="{9D8B030D-6E8A-4147-A177-3AD203B41FA5}">
                      <a16:colId xmlns:a16="http://schemas.microsoft.com/office/drawing/2014/main" val="20002"/>
                    </a:ext>
                  </a:extLst>
                </a:gridCol>
                <a:gridCol w="421975">
                  <a:extLst>
                    <a:ext uri="{9D8B030D-6E8A-4147-A177-3AD203B41FA5}">
                      <a16:colId xmlns:a16="http://schemas.microsoft.com/office/drawing/2014/main" val="20003"/>
                    </a:ext>
                  </a:extLst>
                </a:gridCol>
                <a:gridCol w="421975">
                  <a:extLst>
                    <a:ext uri="{9D8B030D-6E8A-4147-A177-3AD203B41FA5}">
                      <a16:colId xmlns:a16="http://schemas.microsoft.com/office/drawing/2014/main" val="20004"/>
                    </a:ext>
                  </a:extLst>
                </a:gridCol>
                <a:gridCol w="421975">
                  <a:extLst>
                    <a:ext uri="{9D8B030D-6E8A-4147-A177-3AD203B41FA5}">
                      <a16:colId xmlns:a16="http://schemas.microsoft.com/office/drawing/2014/main" val="20005"/>
                    </a:ext>
                  </a:extLst>
                </a:gridCol>
                <a:gridCol w="421975">
                  <a:extLst>
                    <a:ext uri="{9D8B030D-6E8A-4147-A177-3AD203B41FA5}">
                      <a16:colId xmlns:a16="http://schemas.microsoft.com/office/drawing/2014/main" val="20006"/>
                    </a:ext>
                  </a:extLst>
                </a:gridCol>
                <a:gridCol w="421975">
                  <a:extLst>
                    <a:ext uri="{9D8B030D-6E8A-4147-A177-3AD203B41FA5}">
                      <a16:colId xmlns:a16="http://schemas.microsoft.com/office/drawing/2014/main" val="20007"/>
                    </a:ext>
                  </a:extLst>
                </a:gridCol>
                <a:gridCol w="421975">
                  <a:extLst>
                    <a:ext uri="{9D8B030D-6E8A-4147-A177-3AD203B41FA5}">
                      <a16:colId xmlns:a16="http://schemas.microsoft.com/office/drawing/2014/main" val="20008"/>
                    </a:ext>
                  </a:extLst>
                </a:gridCol>
                <a:gridCol w="421975">
                  <a:extLst>
                    <a:ext uri="{9D8B030D-6E8A-4147-A177-3AD203B41FA5}">
                      <a16:colId xmlns:a16="http://schemas.microsoft.com/office/drawing/2014/main" val="20009"/>
                    </a:ext>
                  </a:extLst>
                </a:gridCol>
                <a:gridCol w="421975">
                  <a:extLst>
                    <a:ext uri="{9D8B030D-6E8A-4147-A177-3AD203B41FA5}">
                      <a16:colId xmlns:a16="http://schemas.microsoft.com/office/drawing/2014/main" val="20010"/>
                    </a:ext>
                  </a:extLst>
                </a:gridCol>
                <a:gridCol w="421975">
                  <a:extLst>
                    <a:ext uri="{9D8B030D-6E8A-4147-A177-3AD203B41FA5}">
                      <a16:colId xmlns:a16="http://schemas.microsoft.com/office/drawing/2014/main" val="20011"/>
                    </a:ext>
                  </a:extLst>
                </a:gridCol>
                <a:gridCol w="421975">
                  <a:extLst>
                    <a:ext uri="{9D8B030D-6E8A-4147-A177-3AD203B41FA5}">
                      <a16:colId xmlns:a16="http://schemas.microsoft.com/office/drawing/2014/main" val="20012"/>
                    </a:ext>
                  </a:extLst>
                </a:gridCol>
                <a:gridCol w="421975">
                  <a:extLst>
                    <a:ext uri="{9D8B030D-6E8A-4147-A177-3AD203B41FA5}">
                      <a16:colId xmlns:a16="http://schemas.microsoft.com/office/drawing/2014/main" val="20013"/>
                    </a:ext>
                  </a:extLst>
                </a:gridCol>
                <a:gridCol w="421975">
                  <a:extLst>
                    <a:ext uri="{9D8B030D-6E8A-4147-A177-3AD203B41FA5}">
                      <a16:colId xmlns:a16="http://schemas.microsoft.com/office/drawing/2014/main" val="20014"/>
                    </a:ext>
                  </a:extLst>
                </a:gridCol>
              </a:tblGrid>
              <a:tr h="307250">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1"/>
                          </a:solidFill>
                          <a:latin typeface="Quattrocento Sans"/>
                          <a:ea typeface="Quattrocento Sans"/>
                          <a:cs typeface="Quattrocento Sans"/>
                          <a:sym typeface="Quattrocento Sans"/>
                        </a:rPr>
                        <a:t>Week 1</a:t>
                      </a:r>
                      <a:endParaRPr sz="800" b="1">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tc gridSpan="7">
                  <a:txBody>
                    <a:bodyPr/>
                    <a:lstStyle/>
                    <a:p>
                      <a:pPr marL="0" lvl="0" indent="0" algn="ctr" rtl="0">
                        <a:spcBef>
                          <a:spcPts val="0"/>
                        </a:spcBef>
                        <a:spcAft>
                          <a:spcPts val="0"/>
                        </a:spcAft>
                        <a:buNone/>
                      </a:pPr>
                      <a:r>
                        <a:rPr lang="en" sz="800" b="1">
                          <a:solidFill>
                            <a:schemeClr val="dk1"/>
                          </a:solidFill>
                          <a:latin typeface="Quattrocento Sans"/>
                          <a:ea typeface="Quattrocento Sans"/>
                          <a:cs typeface="Quattrocento Sans"/>
                          <a:sym typeface="Quattrocento Sans"/>
                        </a:rPr>
                        <a:t>Week 2</a:t>
                      </a:r>
                      <a:endParaRPr sz="800" b="1">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10000"/>
                  </a:ext>
                </a:extLst>
              </a:tr>
              <a:tr h="307250">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5</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6</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7</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8</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9</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10</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14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07250">
                <a:tc>
                  <a:txBody>
                    <a:bodyPr/>
                    <a:lstStyle/>
                    <a:p>
                      <a:pPr marL="0" lvl="0" indent="0" algn="r" rtl="0">
                        <a:spcBef>
                          <a:spcPts val="0"/>
                        </a:spcBef>
                        <a:spcAft>
                          <a:spcPts val="0"/>
                        </a:spcAft>
                        <a:buNone/>
                      </a:pPr>
                      <a:r>
                        <a:rPr lang="en" sz="800">
                          <a:solidFill>
                            <a:schemeClr val="dk1"/>
                          </a:solidFill>
                          <a:latin typeface="Quattrocento Sans"/>
                          <a:ea typeface="Quattrocento Sans"/>
                          <a:cs typeface="Quattrocento Sans"/>
                          <a:sym typeface="Quattrocento Sans"/>
                        </a:rPr>
                        <a:t>Task 1</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2</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3</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4</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5</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6</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7</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7250">
                <a:tc>
                  <a:txBody>
                    <a:bodyPr/>
                    <a:lstStyle/>
                    <a:p>
                      <a:pPr marL="0" lvl="0" indent="0" algn="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 8</a:t>
                      </a: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Quattrocento Sans"/>
                        <a:ea typeface="Quattrocento Sans"/>
                        <a:cs typeface="Quattrocento Sans"/>
                        <a:sym typeface="Quattrocento San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grpSp>
        <p:nvGrpSpPr>
          <p:cNvPr id="545" name="Google Shape;545;p41"/>
          <p:cNvGrpSpPr/>
          <p:nvPr/>
        </p:nvGrpSpPr>
        <p:grpSpPr>
          <a:xfrm>
            <a:off x="916458" y="1019750"/>
            <a:ext cx="214625" cy="214625"/>
            <a:chOff x="2594050" y="1631825"/>
            <a:chExt cx="439625" cy="439625"/>
          </a:xfrm>
        </p:grpSpPr>
        <p:sp>
          <p:nvSpPr>
            <p:cNvPr id="546" name="Google Shape;546;p41"/>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2"/>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555" name="Google Shape;555;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556" name="Google Shape;556;p42"/>
          <p:cNvSpPr/>
          <p:nvPr/>
        </p:nvSpPr>
        <p:spPr>
          <a:xfrm>
            <a:off x="1506150" y="1665075"/>
            <a:ext cx="3447300" cy="1298700"/>
          </a:xfrm>
          <a:prstGeom prst="rect">
            <a:avLst/>
          </a:prstGeom>
          <a:solidFill>
            <a:srgbClr val="F3F3F3"/>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Quattrocento Sans"/>
                <a:ea typeface="Quattrocento Sans"/>
                <a:cs typeface="Quattrocento Sans"/>
                <a:sym typeface="Quattrocento Sans"/>
              </a:rPr>
              <a:t>STRENGTHS</a:t>
            </a:r>
            <a:endParaRPr b="1">
              <a:solidFill>
                <a:schemeClr val="dk1"/>
              </a:solidFill>
              <a:latin typeface="Quattrocento Sans"/>
              <a:ea typeface="Quattrocento Sans"/>
              <a:cs typeface="Quattrocento Sans"/>
              <a:sym typeface="Quattrocento Sans"/>
            </a:endParaRPr>
          </a:p>
          <a:p>
            <a:pPr marL="0" lvl="0" indent="0" algn="l" rtl="0">
              <a:spcBef>
                <a:spcPts val="600"/>
              </a:spcBef>
              <a:spcAft>
                <a:spcPts val="600"/>
              </a:spcAft>
              <a:buNone/>
            </a:pPr>
            <a:r>
              <a:rPr lang="en">
                <a:solidFill>
                  <a:schemeClr val="dk1"/>
                </a:solidFill>
                <a:latin typeface="Quattrocento Sans"/>
                <a:ea typeface="Quattrocento Sans"/>
                <a:cs typeface="Quattrocento Sans"/>
                <a:sym typeface="Quattrocento Sans"/>
              </a:rPr>
              <a:t>Blue is the colour of the clear sky and the deep sea</a:t>
            </a:r>
            <a:endParaRPr>
              <a:solidFill>
                <a:schemeClr val="dk1"/>
              </a:solidFill>
              <a:latin typeface="Quattrocento Sans"/>
              <a:ea typeface="Quattrocento Sans"/>
              <a:cs typeface="Quattrocento Sans"/>
              <a:sym typeface="Quattrocento Sans"/>
            </a:endParaRPr>
          </a:p>
        </p:txBody>
      </p:sp>
      <p:sp>
        <p:nvSpPr>
          <p:cNvPr id="557" name="Google Shape;557;p42"/>
          <p:cNvSpPr/>
          <p:nvPr/>
        </p:nvSpPr>
        <p:spPr>
          <a:xfrm>
            <a:off x="5095924" y="1665075"/>
            <a:ext cx="3447300" cy="1298700"/>
          </a:xfrm>
          <a:prstGeom prst="rect">
            <a:avLst/>
          </a:prstGeom>
          <a:solidFill>
            <a:srgbClr val="F3F3F3"/>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Quattrocento Sans"/>
                <a:ea typeface="Quattrocento Sans"/>
                <a:cs typeface="Quattrocento Sans"/>
                <a:sym typeface="Quattrocento Sans"/>
              </a:rPr>
              <a:t>WEAKNESSES</a:t>
            </a:r>
            <a:endParaRPr b="1">
              <a:solidFill>
                <a:schemeClr val="dk1"/>
              </a:solidFill>
              <a:latin typeface="Quattrocento Sans"/>
              <a:ea typeface="Quattrocento Sans"/>
              <a:cs typeface="Quattrocento Sans"/>
              <a:sym typeface="Quattrocento Sans"/>
            </a:endParaRPr>
          </a:p>
          <a:p>
            <a:pPr marL="0" lvl="0" indent="0" algn="r" rtl="0">
              <a:spcBef>
                <a:spcPts val="600"/>
              </a:spcBef>
              <a:spcAft>
                <a:spcPts val="600"/>
              </a:spcAft>
              <a:buNone/>
            </a:pPr>
            <a:r>
              <a:rPr lang="en">
                <a:solidFill>
                  <a:schemeClr val="dk1"/>
                </a:solidFill>
                <a:latin typeface="Quattrocento Sans"/>
                <a:ea typeface="Quattrocento Sans"/>
                <a:cs typeface="Quattrocento Sans"/>
                <a:sym typeface="Quattrocento Sans"/>
              </a:rPr>
              <a:t>Yellow is the color of gold, butter and ripe lemons</a:t>
            </a:r>
            <a:endParaRPr>
              <a:solidFill>
                <a:schemeClr val="dk1"/>
              </a:solidFill>
              <a:latin typeface="Quattrocento Sans"/>
              <a:ea typeface="Quattrocento Sans"/>
              <a:cs typeface="Quattrocento Sans"/>
              <a:sym typeface="Quattrocento Sans"/>
            </a:endParaRPr>
          </a:p>
        </p:txBody>
      </p:sp>
      <p:sp>
        <p:nvSpPr>
          <p:cNvPr id="558" name="Google Shape;558;p42"/>
          <p:cNvSpPr/>
          <p:nvPr/>
        </p:nvSpPr>
        <p:spPr>
          <a:xfrm>
            <a:off x="1506150" y="3106208"/>
            <a:ext cx="3447300" cy="1298700"/>
          </a:xfrm>
          <a:prstGeom prst="rect">
            <a:avLst/>
          </a:prstGeom>
          <a:solidFill>
            <a:srgbClr val="F3F3F3"/>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Quattrocento Sans"/>
              <a:ea typeface="Quattrocento Sans"/>
              <a:cs typeface="Quattrocento Sans"/>
              <a:sym typeface="Quattrocento Sans"/>
            </a:endParaRPr>
          </a:p>
          <a:p>
            <a:pPr marL="0" lvl="0" indent="0" algn="l" rtl="0">
              <a:spcBef>
                <a:spcPts val="60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Black is the color of ebony and of outer space</a:t>
            </a:r>
            <a:endParaRPr>
              <a:solidFill>
                <a:schemeClr val="dk1"/>
              </a:solidFill>
              <a:latin typeface="Quattrocento Sans"/>
              <a:ea typeface="Quattrocento Sans"/>
              <a:cs typeface="Quattrocento Sans"/>
              <a:sym typeface="Quattrocento Sans"/>
            </a:endParaRPr>
          </a:p>
          <a:p>
            <a:pPr marL="0" lvl="0" indent="0" algn="l" rtl="0">
              <a:spcBef>
                <a:spcPts val="600"/>
              </a:spcBef>
              <a:spcAft>
                <a:spcPts val="600"/>
              </a:spcAft>
              <a:buClr>
                <a:schemeClr val="dk1"/>
              </a:buClr>
              <a:buSzPts val="1100"/>
              <a:buFont typeface="Arial"/>
              <a:buNone/>
            </a:pPr>
            <a:r>
              <a:rPr lang="en" b="1">
                <a:solidFill>
                  <a:schemeClr val="dk1"/>
                </a:solidFill>
                <a:latin typeface="Quattrocento Sans"/>
                <a:ea typeface="Quattrocento Sans"/>
                <a:cs typeface="Quattrocento Sans"/>
                <a:sym typeface="Quattrocento Sans"/>
              </a:rPr>
              <a:t>OPPORTUNITIES</a:t>
            </a:r>
            <a:endParaRPr>
              <a:solidFill>
                <a:schemeClr val="dk1"/>
              </a:solidFill>
              <a:latin typeface="Quattrocento Sans"/>
              <a:ea typeface="Quattrocento Sans"/>
              <a:cs typeface="Quattrocento Sans"/>
              <a:sym typeface="Quattrocento Sans"/>
            </a:endParaRPr>
          </a:p>
        </p:txBody>
      </p:sp>
      <p:sp>
        <p:nvSpPr>
          <p:cNvPr id="559" name="Google Shape;559;p42"/>
          <p:cNvSpPr/>
          <p:nvPr/>
        </p:nvSpPr>
        <p:spPr>
          <a:xfrm>
            <a:off x="5095924" y="3106208"/>
            <a:ext cx="3447300" cy="1298700"/>
          </a:xfrm>
          <a:prstGeom prst="rect">
            <a:avLst/>
          </a:prstGeom>
          <a:solidFill>
            <a:srgbClr val="F3F3F3"/>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Quattrocento Sans"/>
                <a:ea typeface="Quattrocento Sans"/>
                <a:cs typeface="Quattrocento Sans"/>
                <a:sym typeface="Quattrocento Sans"/>
              </a:rPr>
              <a:t>White is the color of milk and fresh snow</a:t>
            </a:r>
            <a:endParaRPr>
              <a:solidFill>
                <a:schemeClr val="dk1"/>
              </a:solidFill>
              <a:latin typeface="Quattrocento Sans"/>
              <a:ea typeface="Quattrocento Sans"/>
              <a:cs typeface="Quattrocento Sans"/>
              <a:sym typeface="Quattrocento Sans"/>
            </a:endParaRPr>
          </a:p>
          <a:p>
            <a:pPr marL="0" lvl="0" indent="0" algn="r" rtl="0">
              <a:spcBef>
                <a:spcPts val="600"/>
              </a:spcBef>
              <a:spcAft>
                <a:spcPts val="600"/>
              </a:spcAft>
              <a:buNone/>
            </a:pPr>
            <a:r>
              <a:rPr lang="en" b="1">
                <a:solidFill>
                  <a:schemeClr val="dk1"/>
                </a:solidFill>
                <a:latin typeface="Quattrocento Sans"/>
                <a:ea typeface="Quattrocento Sans"/>
                <a:cs typeface="Quattrocento Sans"/>
                <a:sym typeface="Quattrocento Sans"/>
              </a:rPr>
              <a:t>THREATS</a:t>
            </a:r>
            <a:endParaRPr>
              <a:solidFill>
                <a:schemeClr val="dk1"/>
              </a:solidFill>
              <a:latin typeface="Quattrocento Sans"/>
              <a:ea typeface="Quattrocento Sans"/>
              <a:cs typeface="Quattrocento Sans"/>
              <a:sym typeface="Quattrocento Sans"/>
            </a:endParaRPr>
          </a:p>
        </p:txBody>
      </p:sp>
      <p:sp>
        <p:nvSpPr>
          <p:cNvPr id="560" name="Google Shape;560;p42"/>
          <p:cNvSpPr/>
          <p:nvPr/>
        </p:nvSpPr>
        <p:spPr>
          <a:xfrm>
            <a:off x="3963788" y="1972387"/>
            <a:ext cx="1980900" cy="1980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5400000">
            <a:off x="4106573" y="1972387"/>
            <a:ext cx="1980900" cy="1980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rot="10800000">
            <a:off x="4106573" y="2116280"/>
            <a:ext cx="1980900" cy="1980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rot="-5400000">
            <a:off x="3963788" y="2116280"/>
            <a:ext cx="1980900" cy="19809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4419834" y="2385582"/>
            <a:ext cx="263198" cy="370493"/>
          </a:xfrm>
          <a:prstGeom prst="rect">
            <a:avLst/>
          </a:prstGeom>
        </p:spPr>
        <p:txBody>
          <a:bodyPr>
            <a:prstTxWarp prst="textPlain">
              <a:avLst/>
            </a:prstTxWarp>
          </a:bodyPr>
          <a:lstStyle/>
          <a:p>
            <a:pPr lvl="0" algn="ctr"/>
            <a:r>
              <a:rPr b="1" i="0">
                <a:ln>
                  <a:noFill/>
                </a:ln>
                <a:solidFill>
                  <a:schemeClr val="lt1"/>
                </a:solidFill>
                <a:latin typeface="Lora"/>
              </a:rPr>
              <a:t>S</a:t>
            </a:r>
          </a:p>
        </p:txBody>
      </p:sp>
      <p:sp>
        <p:nvSpPr>
          <p:cNvPr id="565" name="Google Shape;565;p42"/>
          <p:cNvSpPr/>
          <p:nvPr/>
        </p:nvSpPr>
        <p:spPr>
          <a:xfrm>
            <a:off x="5252163" y="2391908"/>
            <a:ext cx="508175" cy="357333"/>
          </a:xfrm>
          <a:prstGeom prst="rect">
            <a:avLst/>
          </a:prstGeom>
        </p:spPr>
        <p:txBody>
          <a:bodyPr>
            <a:prstTxWarp prst="textPlain">
              <a:avLst/>
            </a:prstTxWarp>
          </a:bodyPr>
          <a:lstStyle/>
          <a:p>
            <a:pPr lvl="0" algn="ctr"/>
            <a:r>
              <a:rPr b="1" i="0">
                <a:ln>
                  <a:noFill/>
                </a:ln>
                <a:solidFill>
                  <a:schemeClr val="lt1"/>
                </a:solidFill>
                <a:latin typeface="Lora"/>
              </a:rPr>
              <a:t>W</a:t>
            </a:r>
          </a:p>
        </p:txBody>
      </p:sp>
      <p:sp>
        <p:nvSpPr>
          <p:cNvPr id="566" name="Google Shape;566;p42"/>
          <p:cNvSpPr/>
          <p:nvPr/>
        </p:nvSpPr>
        <p:spPr>
          <a:xfrm>
            <a:off x="4391490" y="3292282"/>
            <a:ext cx="353799" cy="370493"/>
          </a:xfrm>
          <a:prstGeom prst="rect">
            <a:avLst/>
          </a:prstGeom>
        </p:spPr>
        <p:txBody>
          <a:bodyPr>
            <a:prstTxWarp prst="textPlain">
              <a:avLst/>
            </a:prstTxWarp>
          </a:bodyPr>
          <a:lstStyle/>
          <a:p>
            <a:pPr lvl="0" algn="ctr"/>
            <a:r>
              <a:rPr b="1" i="0">
                <a:ln>
                  <a:noFill/>
                </a:ln>
                <a:solidFill>
                  <a:schemeClr val="lt1"/>
                </a:solidFill>
                <a:latin typeface="Lora"/>
              </a:rPr>
              <a:t>O</a:t>
            </a:r>
          </a:p>
        </p:txBody>
      </p:sp>
      <p:sp>
        <p:nvSpPr>
          <p:cNvPr id="567" name="Google Shape;567;p42"/>
          <p:cNvSpPr/>
          <p:nvPr/>
        </p:nvSpPr>
        <p:spPr>
          <a:xfrm>
            <a:off x="5345801" y="3298609"/>
            <a:ext cx="312295" cy="354296"/>
          </a:xfrm>
          <a:prstGeom prst="rect">
            <a:avLst/>
          </a:prstGeom>
        </p:spPr>
        <p:txBody>
          <a:bodyPr>
            <a:prstTxWarp prst="textPlain">
              <a:avLst/>
            </a:prstTxWarp>
          </a:bodyPr>
          <a:lstStyle/>
          <a:p>
            <a:pPr lvl="0" algn="ctr"/>
            <a:r>
              <a:rPr b="1" i="0">
                <a:ln>
                  <a:noFill/>
                </a:ln>
                <a:solidFill>
                  <a:schemeClr val="lt1"/>
                </a:solidFill>
                <a:latin typeface="Lora"/>
              </a:rPr>
              <a:t>T</a:t>
            </a:r>
          </a:p>
        </p:txBody>
      </p:sp>
      <p:grpSp>
        <p:nvGrpSpPr>
          <p:cNvPr id="568" name="Google Shape;568;p42"/>
          <p:cNvGrpSpPr/>
          <p:nvPr/>
        </p:nvGrpSpPr>
        <p:grpSpPr>
          <a:xfrm>
            <a:off x="916458" y="1019750"/>
            <a:ext cx="214625" cy="214625"/>
            <a:chOff x="2594050" y="1631825"/>
            <a:chExt cx="439625" cy="439625"/>
          </a:xfrm>
        </p:grpSpPr>
        <p:sp>
          <p:nvSpPr>
            <p:cNvPr id="569" name="Google Shape;569;p42"/>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6"/>
        <p:cNvGrpSpPr/>
        <p:nvPr/>
      </p:nvGrpSpPr>
      <p:grpSpPr>
        <a:xfrm>
          <a:off x="0" y="0"/>
          <a:ext cx="0" cy="0"/>
          <a:chOff x="0" y="0"/>
          <a:chExt cx="0" cy="0"/>
        </a:xfrm>
      </p:grpSpPr>
      <p:sp>
        <p:nvSpPr>
          <p:cNvPr id="577" name="Google Shape;577;p43"/>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578" name="Google Shape;578;p4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579" name="Google Shape;579;p43"/>
          <p:cNvSpPr txBox="1"/>
          <p:nvPr/>
        </p:nvSpPr>
        <p:spPr>
          <a:xfrm>
            <a:off x="2039325" y="512550"/>
            <a:ext cx="1688400" cy="15618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Key Activities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800" b="1">
              <a:solidFill>
                <a:schemeClr val="dk2"/>
              </a:solidFill>
              <a:latin typeface="Quattrocento Sans"/>
              <a:ea typeface="Quattrocento Sans"/>
              <a:cs typeface="Quattrocento Sans"/>
              <a:sym typeface="Quattrocento Sans"/>
            </a:endParaRPr>
          </a:p>
        </p:txBody>
      </p:sp>
      <p:sp>
        <p:nvSpPr>
          <p:cNvPr id="580" name="Google Shape;580;p43"/>
          <p:cNvSpPr txBox="1"/>
          <p:nvPr/>
        </p:nvSpPr>
        <p:spPr>
          <a:xfrm>
            <a:off x="2039325" y="2074407"/>
            <a:ext cx="1688400" cy="15618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Key Resources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1" name="Google Shape;581;p43"/>
          <p:cNvSpPr txBox="1"/>
          <p:nvPr/>
        </p:nvSpPr>
        <p:spPr>
          <a:xfrm>
            <a:off x="3727775" y="512550"/>
            <a:ext cx="1688400" cy="31236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Value Propositions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2" name="Google Shape;582;p43"/>
          <p:cNvSpPr txBox="1"/>
          <p:nvPr/>
        </p:nvSpPr>
        <p:spPr>
          <a:xfrm>
            <a:off x="5416225" y="512550"/>
            <a:ext cx="1688400" cy="15618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Customer Relationships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3" name="Google Shape;583;p43"/>
          <p:cNvSpPr txBox="1"/>
          <p:nvPr/>
        </p:nvSpPr>
        <p:spPr>
          <a:xfrm>
            <a:off x="5416225" y="2074407"/>
            <a:ext cx="1688400" cy="15618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Channels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4" name="Google Shape;584;p43"/>
          <p:cNvSpPr txBox="1"/>
          <p:nvPr/>
        </p:nvSpPr>
        <p:spPr>
          <a:xfrm>
            <a:off x="7104675" y="512550"/>
            <a:ext cx="1688400" cy="31236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Customer Segments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5" name="Google Shape;585;p43"/>
          <p:cNvSpPr txBox="1"/>
          <p:nvPr/>
        </p:nvSpPr>
        <p:spPr>
          <a:xfrm>
            <a:off x="350875" y="512550"/>
            <a:ext cx="1688400" cy="31236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Key Partners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800" b="1">
              <a:solidFill>
                <a:schemeClr val="dk2"/>
              </a:solidFill>
              <a:latin typeface="Quattrocento Sans"/>
              <a:ea typeface="Quattrocento Sans"/>
              <a:cs typeface="Quattrocento Sans"/>
              <a:sym typeface="Quattrocento Sans"/>
            </a:endParaRPr>
          </a:p>
        </p:txBody>
      </p:sp>
      <p:sp>
        <p:nvSpPr>
          <p:cNvPr id="586" name="Google Shape;586;p43"/>
          <p:cNvSpPr txBox="1"/>
          <p:nvPr/>
        </p:nvSpPr>
        <p:spPr>
          <a:xfrm>
            <a:off x="350875" y="3636264"/>
            <a:ext cx="4221000" cy="12096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Cost Structure</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7" name="Google Shape;587;p43"/>
          <p:cNvSpPr txBox="1"/>
          <p:nvPr/>
        </p:nvSpPr>
        <p:spPr>
          <a:xfrm>
            <a:off x="4572000" y="3636264"/>
            <a:ext cx="4221000" cy="12096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Quattrocento Sans"/>
                <a:ea typeface="Quattrocento Sans"/>
                <a:cs typeface="Quattrocento Sans"/>
                <a:sym typeface="Quattrocento Sans"/>
              </a:rPr>
              <a:t>Revenue Streams</a:t>
            </a:r>
            <a:endParaRPr sz="900" b="1">
              <a:solidFill>
                <a:schemeClr val="dk1"/>
              </a:solidFill>
              <a:latin typeface="Quattrocento Sans"/>
              <a:ea typeface="Quattrocento Sans"/>
              <a:cs typeface="Quattrocento Sans"/>
              <a:sym typeface="Quattrocento Sans"/>
            </a:endParaRPr>
          </a:p>
          <a:p>
            <a:pPr marL="0" lvl="0" indent="0" algn="l" rtl="0">
              <a:spcBef>
                <a:spcPts val="400"/>
              </a:spcBef>
              <a:spcAft>
                <a:spcPts val="400"/>
              </a:spcAft>
              <a:buNone/>
            </a:pPr>
            <a:r>
              <a:rPr lang="en" sz="800">
                <a:solidFill>
                  <a:schemeClr val="dk2"/>
                </a:solidFill>
                <a:latin typeface="Quattrocento Sans"/>
                <a:ea typeface="Quattrocento Sans"/>
                <a:cs typeface="Quattrocento Sans"/>
                <a:sym typeface="Quattrocento Sans"/>
              </a:rPr>
              <a:t>Insert your content</a:t>
            </a:r>
            <a:endParaRPr sz="900" b="1">
              <a:solidFill>
                <a:schemeClr val="dk1"/>
              </a:solidFill>
              <a:latin typeface="Quattrocento Sans"/>
              <a:ea typeface="Quattrocento Sans"/>
              <a:cs typeface="Quattrocento Sans"/>
              <a:sym typeface="Quattrocento Sans"/>
            </a:endParaRPr>
          </a:p>
        </p:txBody>
      </p:sp>
      <p:sp>
        <p:nvSpPr>
          <p:cNvPr id="588" name="Google Shape;588;p43"/>
          <p:cNvSpPr/>
          <p:nvPr/>
        </p:nvSpPr>
        <p:spPr>
          <a:xfrm>
            <a:off x="4285413" y="3710737"/>
            <a:ext cx="211941" cy="210711"/>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6818693" y="587257"/>
            <a:ext cx="211332" cy="189704"/>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1761279" y="587252"/>
            <a:ext cx="203302" cy="203302"/>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8525077" y="587180"/>
            <a:ext cx="193408" cy="2039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43"/>
          <p:cNvGrpSpPr/>
          <p:nvPr/>
        </p:nvGrpSpPr>
        <p:grpSpPr>
          <a:xfrm>
            <a:off x="8495237" y="3710595"/>
            <a:ext cx="223066" cy="161899"/>
            <a:chOff x="4604550" y="3714775"/>
            <a:chExt cx="439625" cy="319075"/>
          </a:xfrm>
        </p:grpSpPr>
        <p:sp>
          <p:nvSpPr>
            <p:cNvPr id="593" name="Google Shape;59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3"/>
          <p:cNvGrpSpPr/>
          <p:nvPr/>
        </p:nvGrpSpPr>
        <p:grpSpPr>
          <a:xfrm>
            <a:off x="5156730" y="586978"/>
            <a:ext cx="184770" cy="235434"/>
            <a:chOff x="1959600" y="4980625"/>
            <a:chExt cx="364150" cy="464000"/>
          </a:xfrm>
        </p:grpSpPr>
        <p:sp>
          <p:nvSpPr>
            <p:cNvPr id="596" name="Google Shape;596;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43"/>
          <p:cNvGrpSpPr/>
          <p:nvPr/>
        </p:nvGrpSpPr>
        <p:grpSpPr>
          <a:xfrm>
            <a:off x="6756559" y="2148684"/>
            <a:ext cx="273121" cy="261996"/>
            <a:chOff x="5233525" y="4954450"/>
            <a:chExt cx="538275" cy="516350"/>
          </a:xfrm>
        </p:grpSpPr>
        <p:sp>
          <p:nvSpPr>
            <p:cNvPr id="604" name="Google Shape;604;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3382891" y="2148686"/>
            <a:ext cx="278068" cy="252736"/>
            <a:chOff x="4556450" y="4963575"/>
            <a:chExt cx="548025" cy="498100"/>
          </a:xfrm>
        </p:grpSpPr>
        <p:sp>
          <p:nvSpPr>
            <p:cNvPr id="616" name="Google Shape;616;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3"/>
          <p:cNvSpPr/>
          <p:nvPr/>
        </p:nvSpPr>
        <p:spPr>
          <a:xfrm>
            <a:off x="3430092" y="587256"/>
            <a:ext cx="223039" cy="223093"/>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627" name="Google Shape;627;p4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628" name="Google Shape;628;p44"/>
          <p:cNvGrpSpPr/>
          <p:nvPr/>
        </p:nvGrpSpPr>
        <p:grpSpPr>
          <a:xfrm>
            <a:off x="1381092" y="1505777"/>
            <a:ext cx="3277953" cy="2946943"/>
            <a:chOff x="3778727" y="4460423"/>
            <a:chExt cx="720160" cy="647438"/>
          </a:xfrm>
        </p:grpSpPr>
        <p:sp>
          <p:nvSpPr>
            <p:cNvPr id="629" name="Google Shape;62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PURCHASE</a:t>
              </a:r>
              <a:endParaRPr sz="1200" b="1" i="0" u="none" strike="noStrike" cap="none">
                <a:solidFill>
                  <a:schemeClr val="lt1"/>
                </a:solidFill>
                <a:latin typeface="Quattrocento Sans"/>
                <a:ea typeface="Quattrocento Sans"/>
                <a:cs typeface="Quattrocento Sans"/>
                <a:sym typeface="Quattrocento Sans"/>
              </a:endParaRPr>
            </a:p>
          </p:txBody>
        </p:sp>
        <p:sp>
          <p:nvSpPr>
            <p:cNvPr id="630" name="Google Shape;63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LOYALTY</a:t>
              </a:r>
              <a:endParaRPr sz="1200" b="1" i="0" u="none" strike="noStrike" cap="none">
                <a:solidFill>
                  <a:schemeClr val="lt1"/>
                </a:solidFill>
                <a:latin typeface="Quattrocento Sans"/>
                <a:ea typeface="Quattrocento Sans"/>
                <a:cs typeface="Quattrocento Sans"/>
                <a:sym typeface="Quattrocento Sans"/>
              </a:endParaRPr>
            </a:p>
          </p:txBody>
        </p:sp>
        <p:sp>
          <p:nvSpPr>
            <p:cNvPr id="631" name="Google Shape;63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AWARENESS</a:t>
              </a:r>
              <a:endParaRPr sz="1200" b="1" i="0" u="none" strike="noStrike" cap="none">
                <a:solidFill>
                  <a:schemeClr val="lt1"/>
                </a:solidFill>
                <a:latin typeface="Quattrocento Sans"/>
                <a:ea typeface="Quattrocento Sans"/>
                <a:cs typeface="Quattrocento Sans"/>
                <a:sym typeface="Quattrocento Sans"/>
              </a:endParaRPr>
            </a:p>
          </p:txBody>
        </p:sp>
        <p:sp>
          <p:nvSpPr>
            <p:cNvPr id="632" name="Google Shape;63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EVALUATION</a:t>
              </a:r>
              <a:endParaRPr sz="1200" b="1" i="0" u="none" strike="noStrike" cap="none">
                <a:solidFill>
                  <a:schemeClr val="lt1"/>
                </a:solidFill>
                <a:latin typeface="Quattrocento Sans"/>
                <a:ea typeface="Quattrocento Sans"/>
                <a:cs typeface="Quattrocento Sans"/>
                <a:sym typeface="Quattrocento Sans"/>
              </a:endParaRPr>
            </a:p>
          </p:txBody>
        </p:sp>
        <p:sp>
          <p:nvSpPr>
            <p:cNvPr id="633" name="Google Shape;63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DISCOVERY</a:t>
              </a:r>
              <a:endParaRPr sz="1200" b="1" i="0" u="none" strike="noStrike" cap="none">
                <a:solidFill>
                  <a:schemeClr val="lt1"/>
                </a:solidFill>
                <a:latin typeface="Quattrocento Sans"/>
                <a:ea typeface="Quattrocento Sans"/>
                <a:cs typeface="Quattrocento Sans"/>
                <a:sym typeface="Quattrocento Sans"/>
              </a:endParaRPr>
            </a:p>
          </p:txBody>
        </p:sp>
        <p:sp>
          <p:nvSpPr>
            <p:cNvPr id="634" name="Google Shape;63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Quattrocento Sans"/>
                  <a:ea typeface="Quattrocento Sans"/>
                  <a:cs typeface="Quattrocento Sans"/>
                  <a:sym typeface="Quattrocento Sans"/>
                </a:rPr>
                <a:t>INTENT</a:t>
              </a:r>
              <a:endParaRPr sz="1200" b="1" i="0" u="none" strike="noStrike" cap="none">
                <a:solidFill>
                  <a:schemeClr val="lt1"/>
                </a:solidFill>
                <a:latin typeface="Quattrocento Sans"/>
                <a:ea typeface="Quattrocento Sans"/>
                <a:cs typeface="Quattrocento Sans"/>
                <a:sym typeface="Quattrocento Sans"/>
              </a:endParaRPr>
            </a:p>
          </p:txBody>
        </p:sp>
        <p:sp>
          <p:nvSpPr>
            <p:cNvPr id="635" name="Google Shape;63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Quattrocento Sans"/>
                <a:ea typeface="Quattrocento Sans"/>
                <a:cs typeface="Quattrocento Sans"/>
                <a:sym typeface="Quattrocento Sans"/>
              </a:endParaRPr>
            </a:p>
          </p:txBody>
        </p:sp>
      </p:grpSp>
      <p:cxnSp>
        <p:nvCxnSpPr>
          <p:cNvPr id="636" name="Google Shape;636;p44"/>
          <p:cNvCxnSpPr/>
          <p:nvPr/>
        </p:nvCxnSpPr>
        <p:spPr>
          <a:xfrm>
            <a:off x="4586590" y="1993881"/>
            <a:ext cx="960300" cy="0"/>
          </a:xfrm>
          <a:prstGeom prst="straightConnector1">
            <a:avLst/>
          </a:prstGeom>
          <a:noFill/>
          <a:ln w="9525" cap="flat" cmpd="sng">
            <a:solidFill>
              <a:schemeClr val="accent1"/>
            </a:solidFill>
            <a:prstDash val="solid"/>
            <a:round/>
            <a:headEnd type="oval" w="med" len="med"/>
            <a:tailEnd type="oval" w="med" len="med"/>
          </a:ln>
        </p:spPr>
      </p:cxnSp>
      <p:sp>
        <p:nvSpPr>
          <p:cNvPr id="637" name="Google Shape;637;p44"/>
          <p:cNvSpPr txBox="1"/>
          <p:nvPr/>
        </p:nvSpPr>
        <p:spPr>
          <a:xfrm>
            <a:off x="5602722" y="1837578"/>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38" name="Google Shape;638;p44"/>
          <p:cNvCxnSpPr/>
          <p:nvPr/>
        </p:nvCxnSpPr>
        <p:spPr>
          <a:xfrm>
            <a:off x="4445163" y="2431427"/>
            <a:ext cx="1101600" cy="0"/>
          </a:xfrm>
          <a:prstGeom prst="straightConnector1">
            <a:avLst/>
          </a:prstGeom>
          <a:noFill/>
          <a:ln w="9525" cap="flat" cmpd="sng">
            <a:solidFill>
              <a:schemeClr val="accent2"/>
            </a:solidFill>
            <a:prstDash val="solid"/>
            <a:round/>
            <a:headEnd type="oval" w="med" len="med"/>
            <a:tailEnd type="oval" w="med" len="med"/>
          </a:ln>
        </p:spPr>
      </p:cxnSp>
      <p:sp>
        <p:nvSpPr>
          <p:cNvPr id="639" name="Google Shape;639;p44"/>
          <p:cNvSpPr txBox="1"/>
          <p:nvPr/>
        </p:nvSpPr>
        <p:spPr>
          <a:xfrm>
            <a:off x="5602722" y="2275115"/>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0" name="Google Shape;640;p44"/>
          <p:cNvCxnSpPr/>
          <p:nvPr/>
        </p:nvCxnSpPr>
        <p:spPr>
          <a:xfrm>
            <a:off x="4244185" y="2868973"/>
            <a:ext cx="1302600" cy="0"/>
          </a:xfrm>
          <a:prstGeom prst="straightConnector1">
            <a:avLst/>
          </a:prstGeom>
          <a:noFill/>
          <a:ln w="9525" cap="flat" cmpd="sng">
            <a:solidFill>
              <a:schemeClr val="accent3"/>
            </a:solidFill>
            <a:prstDash val="solid"/>
            <a:round/>
            <a:headEnd type="oval" w="med" len="med"/>
            <a:tailEnd type="oval" w="med" len="med"/>
          </a:ln>
        </p:spPr>
      </p:cxnSp>
      <p:sp>
        <p:nvSpPr>
          <p:cNvPr id="641" name="Google Shape;641;p44"/>
          <p:cNvSpPr txBox="1"/>
          <p:nvPr/>
        </p:nvSpPr>
        <p:spPr>
          <a:xfrm>
            <a:off x="5602722" y="271265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2" name="Google Shape;642;p44"/>
          <p:cNvCxnSpPr/>
          <p:nvPr/>
        </p:nvCxnSpPr>
        <p:spPr>
          <a:xfrm>
            <a:off x="4072983" y="3306497"/>
            <a:ext cx="1473600" cy="0"/>
          </a:xfrm>
          <a:prstGeom prst="straightConnector1">
            <a:avLst/>
          </a:prstGeom>
          <a:noFill/>
          <a:ln w="9525" cap="flat" cmpd="sng">
            <a:solidFill>
              <a:schemeClr val="accent4"/>
            </a:solidFill>
            <a:prstDash val="solid"/>
            <a:round/>
            <a:headEnd type="oval" w="med" len="med"/>
            <a:tailEnd type="oval" w="med" len="med"/>
          </a:ln>
        </p:spPr>
      </p:cxnSp>
      <p:sp>
        <p:nvSpPr>
          <p:cNvPr id="643" name="Google Shape;643;p44"/>
          <p:cNvSpPr txBox="1"/>
          <p:nvPr/>
        </p:nvSpPr>
        <p:spPr>
          <a:xfrm>
            <a:off x="5602722" y="3150188"/>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4" name="Google Shape;644;p44"/>
          <p:cNvCxnSpPr/>
          <p:nvPr/>
        </p:nvCxnSpPr>
        <p:spPr>
          <a:xfrm>
            <a:off x="3886882" y="3744043"/>
            <a:ext cx="1659900" cy="0"/>
          </a:xfrm>
          <a:prstGeom prst="straightConnector1">
            <a:avLst/>
          </a:prstGeom>
          <a:noFill/>
          <a:ln w="9525" cap="flat" cmpd="sng">
            <a:solidFill>
              <a:schemeClr val="accent5"/>
            </a:solidFill>
            <a:prstDash val="solid"/>
            <a:round/>
            <a:headEnd type="oval" w="med" len="med"/>
            <a:tailEnd type="oval" w="med" len="med"/>
          </a:ln>
        </p:spPr>
      </p:cxnSp>
      <p:sp>
        <p:nvSpPr>
          <p:cNvPr id="645" name="Google Shape;645;p44"/>
          <p:cNvSpPr txBox="1"/>
          <p:nvPr/>
        </p:nvSpPr>
        <p:spPr>
          <a:xfrm>
            <a:off x="5602722" y="3587725"/>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cxnSp>
        <p:nvCxnSpPr>
          <p:cNvPr id="646" name="Google Shape;646;p44"/>
          <p:cNvCxnSpPr/>
          <p:nvPr/>
        </p:nvCxnSpPr>
        <p:spPr>
          <a:xfrm>
            <a:off x="3693353" y="4181566"/>
            <a:ext cx="1845600" cy="0"/>
          </a:xfrm>
          <a:prstGeom prst="straightConnector1">
            <a:avLst/>
          </a:prstGeom>
          <a:noFill/>
          <a:ln w="9525" cap="flat" cmpd="sng">
            <a:solidFill>
              <a:schemeClr val="accent6"/>
            </a:solidFill>
            <a:prstDash val="solid"/>
            <a:round/>
            <a:headEnd type="oval" w="med" len="med"/>
            <a:tailEnd type="oval" w="med" len="med"/>
          </a:ln>
        </p:spPr>
      </p:cxnSp>
      <p:sp>
        <p:nvSpPr>
          <p:cNvPr id="647" name="Google Shape;647;p44"/>
          <p:cNvSpPr txBox="1"/>
          <p:nvPr/>
        </p:nvSpPr>
        <p:spPr>
          <a:xfrm>
            <a:off x="5602722" y="402526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Quattrocento Sans"/>
                <a:ea typeface="Quattrocento Sans"/>
                <a:cs typeface="Quattrocento Sans"/>
                <a:sym typeface="Quattrocento Sans"/>
              </a:rPr>
              <a:t>Insert your content</a:t>
            </a:r>
            <a:endParaRPr sz="1000">
              <a:solidFill>
                <a:schemeClr val="dk2"/>
              </a:solidFill>
              <a:latin typeface="Quattrocento Sans"/>
              <a:ea typeface="Quattrocento Sans"/>
              <a:cs typeface="Quattrocento Sans"/>
              <a:sym typeface="Quattrocento Sans"/>
            </a:endParaRPr>
          </a:p>
        </p:txBody>
      </p:sp>
      <p:grpSp>
        <p:nvGrpSpPr>
          <p:cNvPr id="648" name="Google Shape;648;p44"/>
          <p:cNvGrpSpPr/>
          <p:nvPr/>
        </p:nvGrpSpPr>
        <p:grpSpPr>
          <a:xfrm>
            <a:off x="916458" y="1019750"/>
            <a:ext cx="214625" cy="214625"/>
            <a:chOff x="2594050" y="1631825"/>
            <a:chExt cx="439625" cy="439625"/>
          </a:xfrm>
        </p:grpSpPr>
        <p:sp>
          <p:nvSpPr>
            <p:cNvPr id="649" name="Google Shape;649;p4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5"/>
        <p:cNvGrpSpPr/>
        <p:nvPr/>
      </p:nvGrpSpPr>
      <p:grpSpPr>
        <a:xfrm>
          <a:off x="0" y="0"/>
          <a:ext cx="0" cy="0"/>
          <a:chOff x="0" y="0"/>
          <a:chExt cx="0" cy="0"/>
        </a:xfrm>
      </p:grpSpPr>
      <p:sp>
        <p:nvSpPr>
          <p:cNvPr id="676" name="Google Shape;676;p46"/>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677" name="Google Shape;677;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6"/>
          <p:cNvGrpSpPr/>
          <p:nvPr/>
        </p:nvGrpSpPr>
        <p:grpSpPr>
          <a:xfrm>
            <a:off x="638150" y="467111"/>
            <a:ext cx="7867750" cy="4209098"/>
            <a:chOff x="638138" y="467100"/>
            <a:chExt cx="7867750" cy="4194000"/>
          </a:xfrm>
        </p:grpSpPr>
        <p:cxnSp>
          <p:nvCxnSpPr>
            <p:cNvPr id="679" name="Google Shape;679;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6" name="Google Shape;686;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7" name="Google Shape;687;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8" name="Google Shape;688;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9" name="Google Shape;689;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0" name="Google Shape;690;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1" name="Google Shape;691;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2" name="Google Shape;692;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3" name="Google Shape;693;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4" name="Google Shape;694;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5" name="Google Shape;695;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6" name="Google Shape;696;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7" name="Google Shape;697;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8" name="Google Shape;698;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9" name="Google Shape;699;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0" name="Google Shape;700;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1" name="Google Shape;701;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2" name="Google Shape;702;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3" name="Google Shape;703;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4" name="Google Shape;704;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5" name="Google Shape;705;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6" name="Google Shape;706;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7" name="Google Shape;707;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8" name="Google Shape;708;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9" name="Google Shape;709;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3" name="Google Shape;713;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4" name="Google Shape;714;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5" name="Google Shape;715;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8" name="Google Shape;718;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9" name="Google Shape;719;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0" name="Google Shape;720;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1" name="Google Shape;721;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2" name="Google Shape;722;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3" name="Google Shape;723;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4" name="Google Shape;724;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725" name="Google Shape;725;p4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726" name="Google Shape;726;p46"/>
          <p:cNvGrpSpPr/>
          <p:nvPr/>
        </p:nvGrpSpPr>
        <p:grpSpPr>
          <a:xfrm>
            <a:off x="467107" y="642473"/>
            <a:ext cx="8209755" cy="3858239"/>
            <a:chOff x="467088" y="642474"/>
            <a:chExt cx="4194000" cy="3858239"/>
          </a:xfrm>
        </p:grpSpPr>
        <p:cxnSp>
          <p:nvCxnSpPr>
            <p:cNvPr id="727" name="Google Shape;727;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8" name="Google Shape;728;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2" name="Google Shape;742;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6" name="Google Shape;746;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7" name="Google Shape;747;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8" name="Google Shape;748;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749" name="Google Shape;749;p46"/>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50" name="Google Shape;750;p46"/>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51" name="Google Shape;751;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Quattrocento Sans"/>
                <a:ea typeface="Quattrocento Sans"/>
                <a:cs typeface="Quattrocento Sans"/>
                <a:sym typeface="Quattrocento Sans"/>
              </a:rPr>
              <a:t>LOW VALUE 1</a:t>
            </a:r>
            <a:endParaRPr sz="800">
              <a:solidFill>
                <a:schemeClr val="dk2"/>
              </a:solidFill>
              <a:latin typeface="Quattrocento Sans"/>
              <a:ea typeface="Quattrocento Sans"/>
              <a:cs typeface="Quattrocento Sans"/>
              <a:sym typeface="Quattrocento Sans"/>
            </a:endParaRPr>
          </a:p>
        </p:txBody>
      </p:sp>
      <p:sp>
        <p:nvSpPr>
          <p:cNvPr id="752" name="Google Shape;752;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Quattrocento Sans"/>
                <a:ea typeface="Quattrocento Sans"/>
                <a:cs typeface="Quattrocento Sans"/>
                <a:sym typeface="Quattrocento Sans"/>
              </a:rPr>
              <a:t>HIGH VALUE 1</a:t>
            </a:r>
            <a:endParaRPr sz="800">
              <a:solidFill>
                <a:schemeClr val="dk2"/>
              </a:solidFill>
              <a:latin typeface="Quattrocento Sans"/>
              <a:ea typeface="Quattrocento Sans"/>
              <a:cs typeface="Quattrocento Sans"/>
              <a:sym typeface="Quattrocento Sans"/>
            </a:endParaRPr>
          </a:p>
        </p:txBody>
      </p:sp>
      <p:sp>
        <p:nvSpPr>
          <p:cNvPr id="753" name="Google Shape;753;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Quattrocento Sans"/>
                <a:ea typeface="Quattrocento Sans"/>
                <a:cs typeface="Quattrocento Sans"/>
                <a:sym typeface="Quattrocento Sans"/>
              </a:rPr>
              <a:t>LOW VALUE 2</a:t>
            </a:r>
            <a:endParaRPr sz="800">
              <a:solidFill>
                <a:schemeClr val="dk2"/>
              </a:solidFill>
              <a:latin typeface="Quattrocento Sans"/>
              <a:ea typeface="Quattrocento Sans"/>
              <a:cs typeface="Quattrocento Sans"/>
              <a:sym typeface="Quattrocento Sans"/>
            </a:endParaRPr>
          </a:p>
        </p:txBody>
      </p:sp>
      <p:sp>
        <p:nvSpPr>
          <p:cNvPr id="754" name="Google Shape;754;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Quattrocento Sans"/>
                <a:ea typeface="Quattrocento Sans"/>
                <a:cs typeface="Quattrocento Sans"/>
                <a:sym typeface="Quattrocento Sans"/>
              </a:rPr>
              <a:t>HIGH VALUE 2</a:t>
            </a:r>
            <a:endParaRPr sz="800">
              <a:solidFill>
                <a:schemeClr val="dk2"/>
              </a:solidFill>
              <a:latin typeface="Quattrocento Sans"/>
              <a:ea typeface="Quattrocento Sans"/>
              <a:cs typeface="Quattrocento Sans"/>
              <a:sym typeface="Quattrocento Sans"/>
            </a:endParaRPr>
          </a:p>
        </p:txBody>
      </p:sp>
      <p:sp>
        <p:nvSpPr>
          <p:cNvPr id="755" name="Google Shape;755;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Our company</a:t>
            </a:r>
            <a:endParaRPr sz="800">
              <a:solidFill>
                <a:schemeClr val="lt1"/>
              </a:solidFill>
              <a:latin typeface="Quattrocento Sans"/>
              <a:ea typeface="Quattrocento Sans"/>
              <a:cs typeface="Quattrocento Sans"/>
              <a:sym typeface="Quattrocento Sans"/>
            </a:endParaRPr>
          </a:p>
        </p:txBody>
      </p:sp>
      <p:sp>
        <p:nvSpPr>
          <p:cNvPr id="756" name="Google Shape;756;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
        <p:nvSpPr>
          <p:cNvPr id="757" name="Google Shape;757;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
        <p:nvSpPr>
          <p:cNvPr id="758" name="Google Shape;758;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
        <p:nvSpPr>
          <p:cNvPr id="759" name="Google Shape;759;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
        <p:nvSpPr>
          <p:cNvPr id="760" name="Google Shape;760;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
        <p:nvSpPr>
          <p:cNvPr id="761" name="Google Shape;761;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Quattrocento Sans"/>
                <a:ea typeface="Quattrocento Sans"/>
                <a:cs typeface="Quattrocento Sans"/>
                <a:sym typeface="Quattrocento Sans"/>
              </a:rPr>
              <a:t>Competitor</a:t>
            </a:r>
            <a:endParaRPr sz="800">
              <a:solidFill>
                <a:schemeClr val="l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767" name="Google Shape;767;p4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768" name="Google Shape;768;p47"/>
          <p:cNvGraphicFramePr/>
          <p:nvPr/>
        </p:nvGraphicFramePr>
        <p:xfrm>
          <a:off x="1453225" y="1535625"/>
          <a:ext cx="6932675" cy="3025795"/>
        </p:xfrm>
        <a:graphic>
          <a:graphicData uri="http://schemas.openxmlformats.org/drawingml/2006/table">
            <a:tbl>
              <a:tblPr>
                <a:noFill/>
                <a:tableStyleId>{FD83C8C0-4F54-423C-8FE9-BE38F65F2308}</a:tableStyleId>
              </a:tblPr>
              <a:tblGrid>
                <a:gridCol w="768300">
                  <a:extLst>
                    <a:ext uri="{9D8B030D-6E8A-4147-A177-3AD203B41FA5}">
                      <a16:colId xmlns:a16="http://schemas.microsoft.com/office/drawing/2014/main" val="20000"/>
                    </a:ext>
                  </a:extLst>
                </a:gridCol>
                <a:gridCol w="880625">
                  <a:extLst>
                    <a:ext uri="{9D8B030D-6E8A-4147-A177-3AD203B41FA5}">
                      <a16:colId xmlns:a16="http://schemas.microsoft.com/office/drawing/2014/main" val="20001"/>
                    </a:ext>
                  </a:extLst>
                </a:gridCol>
                <a:gridCol w="880625">
                  <a:extLst>
                    <a:ext uri="{9D8B030D-6E8A-4147-A177-3AD203B41FA5}">
                      <a16:colId xmlns:a16="http://schemas.microsoft.com/office/drawing/2014/main" val="20002"/>
                    </a:ext>
                  </a:extLst>
                </a:gridCol>
                <a:gridCol w="880625">
                  <a:extLst>
                    <a:ext uri="{9D8B030D-6E8A-4147-A177-3AD203B41FA5}">
                      <a16:colId xmlns:a16="http://schemas.microsoft.com/office/drawing/2014/main" val="20003"/>
                    </a:ext>
                  </a:extLst>
                </a:gridCol>
                <a:gridCol w="880625">
                  <a:extLst>
                    <a:ext uri="{9D8B030D-6E8A-4147-A177-3AD203B41FA5}">
                      <a16:colId xmlns:a16="http://schemas.microsoft.com/office/drawing/2014/main" val="20004"/>
                    </a:ext>
                  </a:extLst>
                </a:gridCol>
                <a:gridCol w="880625">
                  <a:extLst>
                    <a:ext uri="{9D8B030D-6E8A-4147-A177-3AD203B41FA5}">
                      <a16:colId xmlns:a16="http://schemas.microsoft.com/office/drawing/2014/main" val="20005"/>
                    </a:ext>
                  </a:extLst>
                </a:gridCol>
                <a:gridCol w="880625">
                  <a:extLst>
                    <a:ext uri="{9D8B030D-6E8A-4147-A177-3AD203B41FA5}">
                      <a16:colId xmlns:a16="http://schemas.microsoft.com/office/drawing/2014/main" val="20006"/>
                    </a:ext>
                  </a:extLst>
                </a:gridCol>
                <a:gridCol w="880625">
                  <a:extLst>
                    <a:ext uri="{9D8B030D-6E8A-4147-A177-3AD203B41FA5}">
                      <a16:colId xmlns:a16="http://schemas.microsoft.com/office/drawing/2014/main" val="20007"/>
                    </a:ext>
                  </a:extLst>
                </a:gridCol>
              </a:tblGrid>
              <a:tr h="284125">
                <a:tc>
                  <a:txBody>
                    <a:bodyPr/>
                    <a:lstStyle/>
                    <a:p>
                      <a:pPr marL="0" lvl="0" indent="0" algn="r" rtl="0">
                        <a:spcBef>
                          <a:spcPts val="0"/>
                        </a:spcBef>
                        <a:spcAft>
                          <a:spcPts val="0"/>
                        </a:spcAft>
                        <a:buNone/>
                      </a:pP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SUNDAY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MONDAY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TUESDAY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WEDNESDAY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THURSDAY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FRIDAY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Quattrocento Sans"/>
                          <a:ea typeface="Quattrocento Sans"/>
                          <a:cs typeface="Quattrocento Sans"/>
                          <a:sym typeface="Quattrocento Sans"/>
                        </a:rPr>
                        <a:t>SATURDAY</a:t>
                      </a:r>
                      <a:endParaRPr sz="700">
                        <a:solidFill>
                          <a:schemeClr val="lt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7200">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9:00 - 9:45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01325">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10:00 - 10:45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7200">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11:00 - 11:45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01325">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12:00 - 13:15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 Free time</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401325">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13:30 - 14:15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01325">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14:30 - 15:15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01325">
                <a:tc>
                  <a:txBody>
                    <a:bodyPr/>
                    <a:lstStyle/>
                    <a:p>
                      <a:pPr marL="0" lvl="0" indent="0" algn="r" rtl="0">
                        <a:spcBef>
                          <a:spcPts val="0"/>
                        </a:spcBef>
                        <a:spcAft>
                          <a:spcPts val="0"/>
                        </a:spcAft>
                        <a:buNone/>
                      </a:pPr>
                      <a:r>
                        <a:rPr lang="en" sz="800">
                          <a:solidFill>
                            <a:schemeClr val="dk2"/>
                          </a:solidFill>
                          <a:latin typeface="Quattrocento Sans"/>
                          <a:ea typeface="Quattrocento Sans"/>
                          <a:cs typeface="Quattrocento Sans"/>
                          <a:sym typeface="Quattrocento Sans"/>
                        </a:rPr>
                        <a:t>15:30 - 16:15</a:t>
                      </a:r>
                      <a:endParaRPr sz="800">
                        <a:solidFill>
                          <a:schemeClr val="dk2"/>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Quattrocento Sans"/>
                          <a:ea typeface="Quattrocento Sans"/>
                          <a:cs typeface="Quattrocento Sans"/>
                          <a:sym typeface="Quattrocento Sans"/>
                        </a:rPr>
                        <a:t>Task</a:t>
                      </a:r>
                      <a:endParaRPr sz="800">
                        <a:solidFill>
                          <a:schemeClr val="dk1"/>
                        </a:solidFill>
                        <a:latin typeface="Quattrocento Sans"/>
                        <a:ea typeface="Quattrocento Sans"/>
                        <a:cs typeface="Quattrocento Sans"/>
                        <a:sym typeface="Quattrocento San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69" name="Google Shape;769;p47"/>
          <p:cNvGrpSpPr/>
          <p:nvPr/>
        </p:nvGrpSpPr>
        <p:grpSpPr>
          <a:xfrm>
            <a:off x="916458" y="1019750"/>
            <a:ext cx="214625" cy="214625"/>
            <a:chOff x="2594050" y="1631825"/>
            <a:chExt cx="439625" cy="439625"/>
          </a:xfrm>
        </p:grpSpPr>
        <p:sp>
          <p:nvSpPr>
            <p:cNvPr id="770" name="Google Shape;770;p4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sp>
        <p:nvSpPr>
          <p:cNvPr id="778" name="Google Shape;778;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chemeClr val="dk1"/>
                </a:solidFill>
                <a:latin typeface="Lora"/>
                <a:ea typeface="Lora"/>
                <a:cs typeface="Lora"/>
                <a:sym typeface="Lora"/>
              </a:rPr>
              <a:t>SlidesCarnival icons are </a:t>
            </a:r>
            <a:r>
              <a:rPr lang="en" sz="900" b="1">
                <a:solidFill>
                  <a:schemeClr val="dk1"/>
                </a:solidFill>
                <a:highlight>
                  <a:schemeClr val="accent1"/>
                </a:highlight>
                <a:latin typeface="Lora"/>
                <a:ea typeface="Lora"/>
                <a:cs typeface="Lora"/>
                <a:sym typeface="Lora"/>
              </a:rPr>
              <a:t>editable shapes</a:t>
            </a:r>
            <a:r>
              <a:rPr lang="en" sz="900" b="1">
                <a:solidFill>
                  <a:schemeClr val="dk1"/>
                </a:solidFill>
                <a:latin typeface="Lora"/>
                <a:ea typeface="Lora"/>
                <a:cs typeface="Lora"/>
                <a:sym typeface="Lora"/>
              </a:rPr>
              <a:t>. </a:t>
            </a:r>
            <a:endParaRPr sz="900" b="1">
              <a:solidFill>
                <a:schemeClr val="dk1"/>
              </a:solidFill>
              <a:latin typeface="Lora"/>
              <a:ea typeface="Lora"/>
              <a:cs typeface="Lora"/>
              <a:sym typeface="Lora"/>
            </a:endParaRPr>
          </a:p>
          <a:p>
            <a:pPr marL="0" lvl="0" indent="0" algn="l" rtl="0">
              <a:spcBef>
                <a:spcPts val="0"/>
              </a:spcBef>
              <a:spcAft>
                <a:spcPts val="0"/>
              </a:spcAft>
              <a:buClr>
                <a:schemeClr val="dk1"/>
              </a:buClr>
              <a:buSzPts val="1100"/>
              <a:buFont typeface="Arial"/>
              <a:buNone/>
            </a:pP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 sz="900">
                <a:solidFill>
                  <a:schemeClr val="dk1"/>
                </a:solidFill>
                <a:latin typeface="Quattrocento Sans"/>
                <a:ea typeface="Quattrocento Sans"/>
                <a:cs typeface="Quattrocento Sans"/>
                <a:sym typeface="Quattrocento Sans"/>
              </a:rPr>
              <a:t>This means that you can:</a:t>
            </a:r>
            <a:endParaRPr sz="900">
              <a:solidFill>
                <a:schemeClr val="dk1"/>
              </a:solidFill>
              <a:latin typeface="Quattrocento Sans"/>
              <a:ea typeface="Quattrocento Sans"/>
              <a:cs typeface="Quattrocento Sans"/>
              <a:sym typeface="Quattrocento Sans"/>
            </a:endParaRPr>
          </a:p>
          <a:p>
            <a:pPr marL="457200" lvl="0" indent="-285750" algn="l" rtl="0">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Resize them without losing quality.</a:t>
            </a:r>
            <a:endParaRPr sz="900">
              <a:solidFill>
                <a:schemeClr val="dk1"/>
              </a:solidFill>
              <a:latin typeface="Quattrocento Sans"/>
              <a:ea typeface="Quattrocento Sans"/>
              <a:cs typeface="Quattrocento Sans"/>
              <a:sym typeface="Quattrocento Sans"/>
            </a:endParaRPr>
          </a:p>
          <a:p>
            <a:pPr marL="457200" lvl="0" indent="-285750" algn="l" rtl="0">
              <a:spcBef>
                <a:spcPts val="0"/>
              </a:spcBef>
              <a:spcAft>
                <a:spcPts val="0"/>
              </a:spcAft>
              <a:buClr>
                <a:schemeClr val="dk1"/>
              </a:buClr>
              <a:buSzPts val="900"/>
              <a:buFont typeface="Quattrocento Sans"/>
              <a:buChar char="●"/>
            </a:pPr>
            <a:r>
              <a:rPr lang="en" sz="900">
                <a:solidFill>
                  <a:schemeClr val="dk1"/>
                </a:solidFill>
                <a:latin typeface="Quattrocento Sans"/>
                <a:ea typeface="Quattrocento Sans"/>
                <a:cs typeface="Quattrocento Sans"/>
                <a:sym typeface="Quattrocento Sans"/>
              </a:rPr>
              <a:t>Change line color, width and style</a:t>
            </a:r>
            <a:r>
              <a:rPr lang="en" sz="900">
                <a:latin typeface="Quattrocento Sans"/>
                <a:ea typeface="Quattrocento Sans"/>
                <a:cs typeface="Quattrocento Sans"/>
                <a:sym typeface="Quattrocento Sans"/>
              </a:rPr>
              <a:t>.</a:t>
            </a:r>
            <a:endParaRPr sz="900">
              <a:latin typeface="Quattrocento Sans"/>
              <a:ea typeface="Quattrocento Sans"/>
              <a:cs typeface="Quattrocento Sans"/>
              <a:sym typeface="Quattrocento Sans"/>
            </a:endParaRPr>
          </a:p>
          <a:p>
            <a:pPr marL="0" lvl="0" indent="0" algn="l" rtl="0">
              <a:spcBef>
                <a:spcPts val="0"/>
              </a:spcBef>
              <a:spcAft>
                <a:spcPts val="0"/>
              </a:spcAft>
              <a:buNone/>
            </a:pPr>
            <a:endParaRPr sz="900">
              <a:latin typeface="Quattrocento Sans"/>
              <a:ea typeface="Quattrocento Sans"/>
              <a:cs typeface="Quattrocento Sans"/>
              <a:sym typeface="Quattrocento Sans"/>
            </a:endParaRPr>
          </a:p>
          <a:p>
            <a:pPr marL="0" lvl="0" indent="0" algn="l" rtl="0">
              <a:spcBef>
                <a:spcPts val="0"/>
              </a:spcBef>
              <a:spcAft>
                <a:spcPts val="0"/>
              </a:spcAft>
              <a:buNone/>
            </a:pPr>
            <a:r>
              <a:rPr lang="en" sz="900">
                <a:latin typeface="Quattrocento Sans"/>
                <a:ea typeface="Quattrocento Sans"/>
                <a:cs typeface="Quattrocento Sans"/>
                <a:sym typeface="Quattrocento Sans"/>
              </a:rPr>
              <a:t>Isn’t that nice? :)</a:t>
            </a:r>
            <a:endParaRPr sz="900">
              <a:latin typeface="Quattrocento Sans"/>
              <a:ea typeface="Quattrocento Sans"/>
              <a:cs typeface="Quattrocento Sans"/>
              <a:sym typeface="Quattrocento Sans"/>
            </a:endParaRPr>
          </a:p>
          <a:p>
            <a:pPr marL="0" lvl="0" indent="0" algn="l" rtl="0">
              <a:spcBef>
                <a:spcPts val="0"/>
              </a:spcBef>
              <a:spcAft>
                <a:spcPts val="0"/>
              </a:spcAft>
              <a:buNone/>
            </a:pPr>
            <a:endParaRPr sz="900">
              <a:latin typeface="Quattrocento Sans"/>
              <a:ea typeface="Quattrocento Sans"/>
              <a:cs typeface="Quattrocento Sans"/>
              <a:sym typeface="Quattrocento Sans"/>
            </a:endParaRPr>
          </a:p>
          <a:p>
            <a:pPr marL="0" lvl="0" indent="0" algn="l" rtl="0">
              <a:spcBef>
                <a:spcPts val="0"/>
              </a:spcBef>
              <a:spcAft>
                <a:spcPts val="0"/>
              </a:spcAft>
              <a:buNone/>
            </a:pPr>
            <a:r>
              <a:rPr lang="en" sz="900">
                <a:latin typeface="Quattrocento Sans"/>
                <a:ea typeface="Quattrocento Sans"/>
                <a:cs typeface="Quattrocento Sans"/>
                <a:sym typeface="Quattrocento Sans"/>
              </a:rPr>
              <a:t>Examples:</a:t>
            </a:r>
            <a:endParaRPr sz="900">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900">
              <a:latin typeface="Quattrocento Sans"/>
              <a:ea typeface="Quattrocento Sans"/>
              <a:cs typeface="Quattrocento Sans"/>
              <a:sym typeface="Quattrocento Sans"/>
            </a:endParaRPr>
          </a:p>
          <a:p>
            <a:pPr marL="0" lvl="0" indent="0" algn="l" rtl="0">
              <a:spcBef>
                <a:spcPts val="0"/>
              </a:spcBef>
              <a:spcAft>
                <a:spcPts val="0"/>
              </a:spcAft>
              <a:buNone/>
            </a:pPr>
            <a:endParaRPr sz="900">
              <a:latin typeface="Quattrocento Sans"/>
              <a:ea typeface="Quattrocento Sans"/>
              <a:cs typeface="Quattrocento Sans"/>
              <a:sym typeface="Quattrocento Sans"/>
            </a:endParaRPr>
          </a:p>
        </p:txBody>
      </p:sp>
      <p:grpSp>
        <p:nvGrpSpPr>
          <p:cNvPr id="779" name="Google Shape;779;p48"/>
          <p:cNvGrpSpPr/>
          <p:nvPr/>
        </p:nvGrpSpPr>
        <p:grpSpPr>
          <a:xfrm>
            <a:off x="348747" y="333019"/>
            <a:ext cx="342903" cy="447293"/>
            <a:chOff x="590250" y="244200"/>
            <a:chExt cx="407975" cy="532175"/>
          </a:xfrm>
        </p:grpSpPr>
        <p:sp>
          <p:nvSpPr>
            <p:cNvPr id="780" name="Google Shape;780;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649925" y="5900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649925" y="5346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649925" y="4798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49925" y="4244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654800"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737600"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820400" y="244200"/>
              <a:ext cx="25" cy="51175"/>
            </a:xfrm>
            <a:custGeom>
              <a:avLst/>
              <a:gdLst/>
              <a:ahLst/>
              <a:cxnLst/>
              <a:rect l="l" t="t" r="r" b="b"/>
              <a:pathLst>
                <a:path w="1" h="2047" fill="none" extrusionOk="0">
                  <a:moveTo>
                    <a:pt x="1" y="1"/>
                  </a:moveTo>
                  <a:lnTo>
                    <a:pt x="1"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903225" y="244200"/>
              <a:ext cx="25" cy="51175"/>
            </a:xfrm>
            <a:custGeom>
              <a:avLst/>
              <a:gdLst/>
              <a:ahLst/>
              <a:cxnLst/>
              <a:rect l="l" t="t" r="r" b="b"/>
              <a:pathLst>
                <a:path w="1" h="2047" fill="none" extrusionOk="0">
                  <a:moveTo>
                    <a:pt x="0" y="1"/>
                  </a:moveTo>
                  <a:lnTo>
                    <a:pt x="0" y="204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8"/>
          <p:cNvGrpSpPr/>
          <p:nvPr/>
        </p:nvGrpSpPr>
        <p:grpSpPr>
          <a:xfrm>
            <a:off x="901439" y="399041"/>
            <a:ext cx="372594" cy="310144"/>
            <a:chOff x="1247825" y="322750"/>
            <a:chExt cx="443300" cy="369000"/>
          </a:xfrm>
        </p:grpSpPr>
        <p:sp>
          <p:nvSpPr>
            <p:cNvPr id="795" name="Google Shape;795;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1398225" y="386675"/>
              <a:ext cx="142500" cy="25"/>
            </a:xfrm>
            <a:custGeom>
              <a:avLst/>
              <a:gdLst/>
              <a:ahLst/>
              <a:cxnLst/>
              <a:rect l="l" t="t" r="r" b="b"/>
              <a:pathLst>
                <a:path w="5700" h="1" fill="none" extrusionOk="0">
                  <a:moveTo>
                    <a:pt x="5700"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8"/>
          <p:cNvGrpSpPr/>
          <p:nvPr/>
        </p:nvGrpSpPr>
        <p:grpSpPr>
          <a:xfrm>
            <a:off x="1474618" y="397507"/>
            <a:ext cx="356204" cy="313212"/>
            <a:chOff x="1929775" y="320925"/>
            <a:chExt cx="423800" cy="372650"/>
          </a:xfrm>
        </p:grpSpPr>
        <p:sp>
          <p:nvSpPr>
            <p:cNvPr id="801" name="Google Shape;801;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48"/>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8"/>
          <p:cNvGrpSpPr/>
          <p:nvPr/>
        </p:nvGrpSpPr>
        <p:grpSpPr>
          <a:xfrm>
            <a:off x="3744262" y="362185"/>
            <a:ext cx="336767" cy="383835"/>
            <a:chOff x="4630125" y="278900"/>
            <a:chExt cx="400675" cy="456675"/>
          </a:xfrm>
        </p:grpSpPr>
        <p:sp>
          <p:nvSpPr>
            <p:cNvPr id="809" name="Google Shape;809;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353874" y="908741"/>
            <a:ext cx="342882" cy="418128"/>
            <a:chOff x="596350" y="929175"/>
            <a:chExt cx="407950" cy="497475"/>
          </a:xfrm>
        </p:grpSpPr>
        <p:sp>
          <p:nvSpPr>
            <p:cNvPr id="815" name="Google Shape;815;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8"/>
          <p:cNvGrpSpPr/>
          <p:nvPr/>
        </p:nvGrpSpPr>
        <p:grpSpPr>
          <a:xfrm>
            <a:off x="1478190" y="969656"/>
            <a:ext cx="349060" cy="298882"/>
            <a:chOff x="1934025" y="1001650"/>
            <a:chExt cx="415300" cy="355600"/>
          </a:xfrm>
        </p:grpSpPr>
        <p:sp>
          <p:nvSpPr>
            <p:cNvPr id="823" name="Google Shape;823;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8"/>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48"/>
          <p:cNvGrpSpPr/>
          <p:nvPr/>
        </p:nvGrpSpPr>
        <p:grpSpPr>
          <a:xfrm>
            <a:off x="4302585" y="947131"/>
            <a:ext cx="350068" cy="350573"/>
            <a:chOff x="5294400" y="974850"/>
            <a:chExt cx="416500" cy="417100"/>
          </a:xfrm>
        </p:grpSpPr>
        <p:sp>
          <p:nvSpPr>
            <p:cNvPr id="832" name="Google Shape;832;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8"/>
          <p:cNvGrpSpPr/>
          <p:nvPr/>
        </p:nvGrpSpPr>
        <p:grpSpPr>
          <a:xfrm>
            <a:off x="4825607" y="907732"/>
            <a:ext cx="433992" cy="422729"/>
            <a:chOff x="5916675" y="927975"/>
            <a:chExt cx="516350" cy="502950"/>
          </a:xfrm>
        </p:grpSpPr>
        <p:sp>
          <p:nvSpPr>
            <p:cNvPr id="835" name="Google Shape;835;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8"/>
          <p:cNvGrpSpPr/>
          <p:nvPr/>
        </p:nvGrpSpPr>
        <p:grpSpPr>
          <a:xfrm>
            <a:off x="327251" y="1557145"/>
            <a:ext cx="391001" cy="264085"/>
            <a:chOff x="564675" y="1700625"/>
            <a:chExt cx="465200" cy="314200"/>
          </a:xfrm>
        </p:grpSpPr>
        <p:sp>
          <p:nvSpPr>
            <p:cNvPr id="838" name="Google Shape;838;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892235" y="1492657"/>
            <a:ext cx="391001" cy="382827"/>
            <a:chOff x="1236875" y="1623900"/>
            <a:chExt cx="465200" cy="455475"/>
          </a:xfrm>
        </p:grpSpPr>
        <p:sp>
          <p:nvSpPr>
            <p:cNvPr id="842" name="Google Shape;842;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1402500" y="18102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1402500" y="1844325"/>
              <a:ext cx="133975" cy="25"/>
            </a:xfrm>
            <a:custGeom>
              <a:avLst/>
              <a:gdLst/>
              <a:ahLst/>
              <a:cxnLst/>
              <a:rect l="l" t="t" r="r" b="b"/>
              <a:pathLst>
                <a:path w="5359" h="1" fill="none" extrusionOk="0">
                  <a:moveTo>
                    <a:pt x="0" y="0"/>
                  </a:moveTo>
                  <a:lnTo>
                    <a:pt x="535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1402500" y="1878425"/>
              <a:ext cx="85250" cy="25"/>
            </a:xfrm>
            <a:custGeom>
              <a:avLst/>
              <a:gdLst/>
              <a:ahLst/>
              <a:cxnLst/>
              <a:rect l="l" t="t" r="r" b="b"/>
              <a:pathLst>
                <a:path w="3410" h="1" fill="none" extrusionOk="0">
                  <a:moveTo>
                    <a:pt x="0" y="0"/>
                  </a:moveTo>
                  <a:lnTo>
                    <a:pt x="34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8"/>
          <p:cNvGrpSpPr/>
          <p:nvPr/>
        </p:nvGrpSpPr>
        <p:grpSpPr>
          <a:xfrm>
            <a:off x="1469490" y="1500852"/>
            <a:ext cx="366458" cy="366437"/>
            <a:chOff x="1923675" y="1633650"/>
            <a:chExt cx="436000" cy="435975"/>
          </a:xfrm>
        </p:grpSpPr>
        <p:sp>
          <p:nvSpPr>
            <p:cNvPr id="850" name="Google Shape;850;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8"/>
          <p:cNvGrpSpPr/>
          <p:nvPr/>
        </p:nvGrpSpPr>
        <p:grpSpPr>
          <a:xfrm>
            <a:off x="2032941" y="1499318"/>
            <a:ext cx="369505" cy="369505"/>
            <a:chOff x="2594050" y="1631825"/>
            <a:chExt cx="439625" cy="439625"/>
          </a:xfrm>
        </p:grpSpPr>
        <p:sp>
          <p:nvSpPr>
            <p:cNvPr id="857" name="Google Shape;857;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48"/>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8"/>
          <p:cNvGrpSpPr/>
          <p:nvPr/>
        </p:nvGrpSpPr>
        <p:grpSpPr>
          <a:xfrm>
            <a:off x="3197706" y="1471687"/>
            <a:ext cx="299911" cy="424768"/>
            <a:chOff x="3979850" y="1598950"/>
            <a:chExt cx="356825" cy="505375"/>
          </a:xfrm>
        </p:grpSpPr>
        <p:sp>
          <p:nvSpPr>
            <p:cNvPr id="863" name="Google Shape;863;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8"/>
          <p:cNvGrpSpPr/>
          <p:nvPr/>
        </p:nvGrpSpPr>
        <p:grpSpPr>
          <a:xfrm>
            <a:off x="3715096" y="1562776"/>
            <a:ext cx="395098" cy="242589"/>
            <a:chOff x="4595425" y="1707325"/>
            <a:chExt cx="470075" cy="288625"/>
          </a:xfrm>
        </p:grpSpPr>
        <p:sp>
          <p:nvSpPr>
            <p:cNvPr id="866" name="Google Shape;866;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8"/>
          <p:cNvGrpSpPr/>
          <p:nvPr/>
        </p:nvGrpSpPr>
        <p:grpSpPr>
          <a:xfrm>
            <a:off x="4299013" y="1503416"/>
            <a:ext cx="357234" cy="361310"/>
            <a:chOff x="5290150" y="1636700"/>
            <a:chExt cx="425025" cy="429875"/>
          </a:xfrm>
        </p:grpSpPr>
        <p:sp>
          <p:nvSpPr>
            <p:cNvPr id="872" name="Google Shape;872;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8"/>
          <p:cNvGrpSpPr/>
          <p:nvPr/>
        </p:nvGrpSpPr>
        <p:grpSpPr>
          <a:xfrm>
            <a:off x="4862967" y="1492657"/>
            <a:ext cx="359272" cy="376691"/>
            <a:chOff x="5961125" y="1623900"/>
            <a:chExt cx="427450" cy="448175"/>
          </a:xfrm>
        </p:grpSpPr>
        <p:sp>
          <p:nvSpPr>
            <p:cNvPr id="875" name="Google Shape;875;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8"/>
          <p:cNvGrpSpPr/>
          <p:nvPr/>
        </p:nvGrpSpPr>
        <p:grpSpPr>
          <a:xfrm>
            <a:off x="5415659" y="1502386"/>
            <a:ext cx="383835" cy="363369"/>
            <a:chOff x="6618700" y="1635475"/>
            <a:chExt cx="456675" cy="432325"/>
          </a:xfrm>
        </p:grpSpPr>
        <p:sp>
          <p:nvSpPr>
            <p:cNvPr id="883" name="Google Shape;883;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8"/>
          <p:cNvGrpSpPr/>
          <p:nvPr/>
        </p:nvGrpSpPr>
        <p:grpSpPr>
          <a:xfrm>
            <a:off x="370747" y="2085798"/>
            <a:ext cx="304009" cy="326513"/>
            <a:chOff x="616425" y="2329600"/>
            <a:chExt cx="361700" cy="388475"/>
          </a:xfrm>
        </p:grpSpPr>
        <p:sp>
          <p:nvSpPr>
            <p:cNvPr id="889" name="Google Shape;889;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704725" y="2545750"/>
              <a:ext cx="185125" cy="25"/>
            </a:xfrm>
            <a:custGeom>
              <a:avLst/>
              <a:gdLst/>
              <a:ahLst/>
              <a:cxnLst/>
              <a:rect l="l" t="t" r="r" b="b"/>
              <a:pathLst>
                <a:path w="7405" h="1" fill="none" extrusionOk="0">
                  <a:moveTo>
                    <a:pt x="7404"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766825" y="2388050"/>
              <a:ext cx="60925" cy="25"/>
            </a:xfrm>
            <a:custGeom>
              <a:avLst/>
              <a:gdLst/>
              <a:ahLst/>
              <a:cxnLst/>
              <a:rect l="l" t="t" r="r" b="b"/>
              <a:pathLst>
                <a:path w="2437" h="1" fill="none" extrusionOk="0">
                  <a:moveTo>
                    <a:pt x="2436"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927557" y="2088866"/>
            <a:ext cx="320378" cy="320378"/>
            <a:chOff x="1278900" y="2333250"/>
            <a:chExt cx="381175" cy="381175"/>
          </a:xfrm>
        </p:grpSpPr>
        <p:sp>
          <p:nvSpPr>
            <p:cNvPr id="898" name="Google Shape;898;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8"/>
          <p:cNvGrpSpPr/>
          <p:nvPr/>
        </p:nvGrpSpPr>
        <p:grpSpPr>
          <a:xfrm>
            <a:off x="1492520" y="2088866"/>
            <a:ext cx="320399" cy="320378"/>
            <a:chOff x="1951075" y="2333250"/>
            <a:chExt cx="381200" cy="381175"/>
          </a:xfrm>
        </p:grpSpPr>
        <p:sp>
          <p:nvSpPr>
            <p:cNvPr id="903" name="Google Shape;903;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8"/>
          <p:cNvGrpSpPr/>
          <p:nvPr/>
        </p:nvGrpSpPr>
        <p:grpSpPr>
          <a:xfrm>
            <a:off x="2057504" y="2088866"/>
            <a:ext cx="320378" cy="320378"/>
            <a:chOff x="2623275" y="2333250"/>
            <a:chExt cx="381175" cy="381175"/>
          </a:xfrm>
        </p:grpSpPr>
        <p:sp>
          <p:nvSpPr>
            <p:cNvPr id="908" name="Google Shape;908;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8"/>
          <p:cNvGrpSpPr/>
          <p:nvPr/>
        </p:nvGrpSpPr>
        <p:grpSpPr>
          <a:xfrm>
            <a:off x="2697209" y="2033603"/>
            <a:ext cx="170937" cy="426827"/>
            <a:chOff x="3384375" y="2267500"/>
            <a:chExt cx="203375" cy="507825"/>
          </a:xfrm>
        </p:grpSpPr>
        <p:sp>
          <p:nvSpPr>
            <p:cNvPr id="913" name="Google Shape;913;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8"/>
          <p:cNvGrpSpPr/>
          <p:nvPr/>
        </p:nvGrpSpPr>
        <p:grpSpPr>
          <a:xfrm>
            <a:off x="3842516" y="2087836"/>
            <a:ext cx="140237" cy="318339"/>
            <a:chOff x="4747025" y="2332025"/>
            <a:chExt cx="166850" cy="378750"/>
          </a:xfrm>
        </p:grpSpPr>
        <p:sp>
          <p:nvSpPr>
            <p:cNvPr id="916" name="Google Shape;916;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8"/>
          <p:cNvGrpSpPr/>
          <p:nvPr/>
        </p:nvGrpSpPr>
        <p:grpSpPr>
          <a:xfrm>
            <a:off x="3274990" y="2035641"/>
            <a:ext cx="145343" cy="422729"/>
            <a:chOff x="4071800" y="2269925"/>
            <a:chExt cx="172925" cy="502950"/>
          </a:xfrm>
        </p:grpSpPr>
        <p:sp>
          <p:nvSpPr>
            <p:cNvPr id="919" name="Google Shape;919;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48"/>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48"/>
          <p:cNvGrpSpPr/>
          <p:nvPr/>
        </p:nvGrpSpPr>
        <p:grpSpPr>
          <a:xfrm>
            <a:off x="4872696" y="2086302"/>
            <a:ext cx="345971" cy="325505"/>
            <a:chOff x="5972700" y="2330200"/>
            <a:chExt cx="411625" cy="387275"/>
          </a:xfrm>
        </p:grpSpPr>
        <p:sp>
          <p:nvSpPr>
            <p:cNvPr id="923" name="Google Shape;923;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8"/>
          <p:cNvGrpSpPr/>
          <p:nvPr/>
        </p:nvGrpSpPr>
        <p:grpSpPr>
          <a:xfrm>
            <a:off x="467993" y="2614431"/>
            <a:ext cx="109538" cy="399195"/>
            <a:chOff x="732125" y="2958550"/>
            <a:chExt cx="130325" cy="474950"/>
          </a:xfrm>
        </p:grpSpPr>
        <p:sp>
          <p:nvSpPr>
            <p:cNvPr id="926" name="Google Shape;926;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802750" y="312905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802750" y="316252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802750" y="3196025"/>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802750" y="3229500"/>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802750" y="3263000"/>
              <a:ext cx="13425" cy="25"/>
            </a:xfrm>
            <a:custGeom>
              <a:avLst/>
              <a:gdLst/>
              <a:ahLst/>
              <a:cxnLst/>
              <a:rect l="l" t="t" r="r" b="b"/>
              <a:pathLst>
                <a:path w="537" h="1" fill="none" extrusionOk="0">
                  <a:moveTo>
                    <a:pt x="536"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802750" y="3296475"/>
              <a:ext cx="13425" cy="25"/>
            </a:xfrm>
            <a:custGeom>
              <a:avLst/>
              <a:gdLst/>
              <a:ahLst/>
              <a:cxnLst/>
              <a:rect l="l" t="t" r="r" b="b"/>
              <a:pathLst>
                <a:path w="537" h="1" fill="none" extrusionOk="0">
                  <a:moveTo>
                    <a:pt x="536"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48"/>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48"/>
          <p:cNvGrpSpPr/>
          <p:nvPr/>
        </p:nvGrpSpPr>
        <p:grpSpPr>
          <a:xfrm>
            <a:off x="2023737" y="2627227"/>
            <a:ext cx="387933" cy="367467"/>
            <a:chOff x="2583100" y="2973775"/>
            <a:chExt cx="461550" cy="437200"/>
          </a:xfrm>
        </p:grpSpPr>
        <p:sp>
          <p:nvSpPr>
            <p:cNvPr id="937" name="Google Shape;937;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8"/>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8"/>
          <p:cNvGrpSpPr/>
          <p:nvPr/>
        </p:nvGrpSpPr>
        <p:grpSpPr>
          <a:xfrm>
            <a:off x="4263186" y="2655384"/>
            <a:ext cx="435022" cy="323445"/>
            <a:chOff x="5247525" y="3007275"/>
            <a:chExt cx="517575" cy="384825"/>
          </a:xfrm>
        </p:grpSpPr>
        <p:sp>
          <p:nvSpPr>
            <p:cNvPr id="941" name="Google Shape;941;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8"/>
          <p:cNvGrpSpPr/>
          <p:nvPr/>
        </p:nvGrpSpPr>
        <p:grpSpPr>
          <a:xfrm>
            <a:off x="3174172" y="2636956"/>
            <a:ext cx="342882" cy="350068"/>
            <a:chOff x="3951850" y="2985350"/>
            <a:chExt cx="407950" cy="416500"/>
          </a:xfrm>
        </p:grpSpPr>
        <p:sp>
          <p:nvSpPr>
            <p:cNvPr id="944" name="Google Shape;944;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8"/>
          <p:cNvGrpSpPr/>
          <p:nvPr/>
        </p:nvGrpSpPr>
        <p:grpSpPr>
          <a:xfrm>
            <a:off x="330844" y="3226504"/>
            <a:ext cx="397136" cy="305017"/>
            <a:chOff x="568950" y="3686775"/>
            <a:chExt cx="472500" cy="362900"/>
          </a:xfrm>
        </p:grpSpPr>
        <p:sp>
          <p:nvSpPr>
            <p:cNvPr id="949" name="Google Shape;949;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8"/>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8"/>
          <p:cNvGrpSpPr/>
          <p:nvPr/>
        </p:nvGrpSpPr>
        <p:grpSpPr>
          <a:xfrm>
            <a:off x="898896" y="3252097"/>
            <a:ext cx="377700" cy="253852"/>
            <a:chOff x="1244800" y="3717225"/>
            <a:chExt cx="449375" cy="302025"/>
          </a:xfrm>
        </p:grpSpPr>
        <p:sp>
          <p:nvSpPr>
            <p:cNvPr id="954" name="Google Shape;954;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1302625" y="3893800"/>
              <a:ext cx="161375" cy="25"/>
            </a:xfrm>
            <a:custGeom>
              <a:avLst/>
              <a:gdLst/>
              <a:ahLst/>
              <a:cxnLst/>
              <a:rect l="l" t="t" r="r" b="b"/>
              <a:pathLst>
                <a:path w="6455" h="1" fill="none" extrusionOk="0">
                  <a:moveTo>
                    <a:pt x="6455"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1302625" y="3933975"/>
              <a:ext cx="110250" cy="25"/>
            </a:xfrm>
            <a:custGeom>
              <a:avLst/>
              <a:gdLst/>
              <a:ahLst/>
              <a:cxnLst/>
              <a:rect l="l" t="t" r="r" b="b"/>
              <a:pathLst>
                <a:path w="4410" h="1" fill="none" extrusionOk="0">
                  <a:moveTo>
                    <a:pt x="4409"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8"/>
          <p:cNvGrpSpPr/>
          <p:nvPr/>
        </p:nvGrpSpPr>
        <p:grpSpPr>
          <a:xfrm>
            <a:off x="1468986" y="3232639"/>
            <a:ext cx="367467" cy="287115"/>
            <a:chOff x="1923075" y="3694075"/>
            <a:chExt cx="437200" cy="341600"/>
          </a:xfrm>
        </p:grpSpPr>
        <p:sp>
          <p:nvSpPr>
            <p:cNvPr id="961" name="Google Shape;961;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8"/>
          <p:cNvGrpSpPr/>
          <p:nvPr/>
        </p:nvGrpSpPr>
        <p:grpSpPr>
          <a:xfrm>
            <a:off x="2037542" y="3228038"/>
            <a:ext cx="360301" cy="295814"/>
            <a:chOff x="2599525" y="3688600"/>
            <a:chExt cx="428675" cy="351950"/>
          </a:xfrm>
        </p:grpSpPr>
        <p:sp>
          <p:nvSpPr>
            <p:cNvPr id="971" name="Google Shape;971;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8"/>
          <p:cNvGrpSpPr/>
          <p:nvPr/>
        </p:nvGrpSpPr>
        <p:grpSpPr>
          <a:xfrm>
            <a:off x="2619925" y="3207571"/>
            <a:ext cx="333700" cy="329077"/>
            <a:chOff x="3292425" y="3664250"/>
            <a:chExt cx="397025" cy="391525"/>
          </a:xfrm>
        </p:grpSpPr>
        <p:sp>
          <p:nvSpPr>
            <p:cNvPr id="975" name="Google Shape;975;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48"/>
          <p:cNvGrpSpPr/>
          <p:nvPr/>
        </p:nvGrpSpPr>
        <p:grpSpPr>
          <a:xfrm>
            <a:off x="3157782" y="3250038"/>
            <a:ext cx="369526" cy="268183"/>
            <a:chOff x="3932350" y="3714775"/>
            <a:chExt cx="439650" cy="319075"/>
          </a:xfrm>
        </p:grpSpPr>
        <p:sp>
          <p:nvSpPr>
            <p:cNvPr id="979" name="Google Shape;979;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8"/>
          <p:cNvGrpSpPr/>
          <p:nvPr/>
        </p:nvGrpSpPr>
        <p:grpSpPr>
          <a:xfrm>
            <a:off x="3722766" y="3250038"/>
            <a:ext cx="369505" cy="268183"/>
            <a:chOff x="4604550" y="3714775"/>
            <a:chExt cx="439625" cy="319075"/>
          </a:xfrm>
        </p:grpSpPr>
        <p:sp>
          <p:nvSpPr>
            <p:cNvPr id="985" name="Google Shape;985;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8"/>
          <p:cNvGrpSpPr/>
          <p:nvPr/>
        </p:nvGrpSpPr>
        <p:grpSpPr>
          <a:xfrm>
            <a:off x="4301051" y="3222406"/>
            <a:ext cx="353136" cy="313738"/>
            <a:chOff x="5292575" y="3681900"/>
            <a:chExt cx="420150" cy="373275"/>
          </a:xfrm>
        </p:grpSpPr>
        <p:sp>
          <p:nvSpPr>
            <p:cNvPr id="988" name="Google Shape;988;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8"/>
          <p:cNvGrpSpPr/>
          <p:nvPr/>
        </p:nvGrpSpPr>
        <p:grpSpPr>
          <a:xfrm>
            <a:off x="4846073" y="3182482"/>
            <a:ext cx="393060" cy="393060"/>
            <a:chOff x="5941025" y="3634400"/>
            <a:chExt cx="467650" cy="467650"/>
          </a:xfrm>
        </p:grpSpPr>
        <p:sp>
          <p:nvSpPr>
            <p:cNvPr id="996" name="Google Shape;996;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8"/>
          <p:cNvGrpSpPr/>
          <p:nvPr/>
        </p:nvGrpSpPr>
        <p:grpSpPr>
          <a:xfrm>
            <a:off x="5436146" y="3207571"/>
            <a:ext cx="342882" cy="342903"/>
            <a:chOff x="6643075" y="3664250"/>
            <a:chExt cx="407950" cy="407975"/>
          </a:xfrm>
        </p:grpSpPr>
        <p:sp>
          <p:nvSpPr>
            <p:cNvPr id="1003" name="Google Shape;1003;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8"/>
          <p:cNvGrpSpPr/>
          <p:nvPr/>
        </p:nvGrpSpPr>
        <p:grpSpPr>
          <a:xfrm>
            <a:off x="336980" y="3758225"/>
            <a:ext cx="371564" cy="371543"/>
            <a:chOff x="576250" y="4319400"/>
            <a:chExt cx="442075" cy="442050"/>
          </a:xfrm>
        </p:grpSpPr>
        <p:sp>
          <p:nvSpPr>
            <p:cNvPr id="1006" name="Google Shape;1006;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48"/>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48"/>
          <p:cNvGrpSpPr/>
          <p:nvPr/>
        </p:nvGrpSpPr>
        <p:grpSpPr>
          <a:xfrm>
            <a:off x="4280585" y="3777157"/>
            <a:ext cx="394068" cy="325505"/>
            <a:chOff x="5268225" y="4341925"/>
            <a:chExt cx="468850" cy="387275"/>
          </a:xfrm>
        </p:grpSpPr>
        <p:sp>
          <p:nvSpPr>
            <p:cNvPr id="1015" name="Google Shape;1015;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5447225"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5439925"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8"/>
          <p:cNvGrpSpPr/>
          <p:nvPr/>
        </p:nvGrpSpPr>
        <p:grpSpPr>
          <a:xfrm>
            <a:off x="4865531" y="3766924"/>
            <a:ext cx="354145" cy="354145"/>
            <a:chOff x="5964175" y="4329750"/>
            <a:chExt cx="421350" cy="421350"/>
          </a:xfrm>
        </p:grpSpPr>
        <p:sp>
          <p:nvSpPr>
            <p:cNvPr id="1024" name="Google Shape;1024;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8"/>
          <p:cNvGrpSpPr/>
          <p:nvPr/>
        </p:nvGrpSpPr>
        <p:grpSpPr>
          <a:xfrm>
            <a:off x="901439" y="4331908"/>
            <a:ext cx="372594" cy="360301"/>
            <a:chOff x="1247825" y="5001950"/>
            <a:chExt cx="443300" cy="428675"/>
          </a:xfrm>
        </p:grpSpPr>
        <p:sp>
          <p:nvSpPr>
            <p:cNvPr id="1027" name="Google Shape;1027;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8"/>
          <p:cNvGrpSpPr/>
          <p:nvPr/>
        </p:nvGrpSpPr>
        <p:grpSpPr>
          <a:xfrm>
            <a:off x="1499685" y="4313985"/>
            <a:ext cx="306068" cy="389992"/>
            <a:chOff x="1959600" y="4980625"/>
            <a:chExt cx="364150" cy="464000"/>
          </a:xfrm>
        </p:grpSpPr>
        <p:sp>
          <p:nvSpPr>
            <p:cNvPr id="1034" name="Google Shape;1034;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2053375" y="5121275"/>
              <a:ext cx="176600" cy="25"/>
            </a:xfrm>
            <a:custGeom>
              <a:avLst/>
              <a:gdLst/>
              <a:ahLst/>
              <a:cxnLst/>
              <a:rect l="l" t="t" r="r" b="b"/>
              <a:pathLst>
                <a:path w="7064" h="1" fill="none" extrusionOk="0">
                  <a:moveTo>
                    <a:pt x="1" y="1"/>
                  </a:moveTo>
                  <a:lnTo>
                    <a:pt x="70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8"/>
          <p:cNvGrpSpPr/>
          <p:nvPr/>
        </p:nvGrpSpPr>
        <p:grpSpPr>
          <a:xfrm>
            <a:off x="2042165" y="4328840"/>
            <a:ext cx="351077" cy="360806"/>
            <a:chOff x="2605025" y="4998300"/>
            <a:chExt cx="417700" cy="429275"/>
          </a:xfrm>
        </p:grpSpPr>
        <p:sp>
          <p:nvSpPr>
            <p:cNvPr id="1042" name="Google Shape;1042;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8"/>
          <p:cNvGrpSpPr/>
          <p:nvPr/>
        </p:nvGrpSpPr>
        <p:grpSpPr>
          <a:xfrm>
            <a:off x="2572857" y="4331908"/>
            <a:ext cx="419662" cy="349543"/>
            <a:chOff x="3236425" y="5001950"/>
            <a:chExt cx="499300" cy="415875"/>
          </a:xfrm>
        </p:grpSpPr>
        <p:sp>
          <p:nvSpPr>
            <p:cNvPr id="1046" name="Google Shape;1046;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3187977" y="4313985"/>
            <a:ext cx="319369" cy="380263"/>
            <a:chOff x="3968275" y="4980625"/>
            <a:chExt cx="379975" cy="452425"/>
          </a:xfrm>
        </p:grpSpPr>
        <p:sp>
          <p:nvSpPr>
            <p:cNvPr id="1053" name="Google Shape;1053;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8"/>
          <p:cNvGrpSpPr/>
          <p:nvPr/>
        </p:nvGrpSpPr>
        <p:grpSpPr>
          <a:xfrm>
            <a:off x="4843510" y="4398938"/>
            <a:ext cx="404323" cy="220085"/>
            <a:chOff x="5937975" y="5081700"/>
            <a:chExt cx="481050" cy="261850"/>
          </a:xfrm>
        </p:grpSpPr>
        <p:sp>
          <p:nvSpPr>
            <p:cNvPr id="1057" name="Google Shape;1057;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48"/>
          <p:cNvGrpSpPr/>
          <p:nvPr/>
        </p:nvGrpSpPr>
        <p:grpSpPr>
          <a:xfrm>
            <a:off x="5461718" y="4356472"/>
            <a:ext cx="290183" cy="333678"/>
            <a:chOff x="6673500" y="5031175"/>
            <a:chExt cx="345250" cy="397000"/>
          </a:xfrm>
        </p:grpSpPr>
        <p:sp>
          <p:nvSpPr>
            <p:cNvPr id="1061" name="Google Shape;1061;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48"/>
          <p:cNvGrpSpPr/>
          <p:nvPr/>
        </p:nvGrpSpPr>
        <p:grpSpPr>
          <a:xfrm>
            <a:off x="3153705" y="381117"/>
            <a:ext cx="387933" cy="345971"/>
            <a:chOff x="3927500" y="301425"/>
            <a:chExt cx="461550" cy="411625"/>
          </a:xfrm>
        </p:grpSpPr>
        <p:sp>
          <p:nvSpPr>
            <p:cNvPr id="1067" name="Google Shape;1067;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8"/>
          <p:cNvGrpSpPr/>
          <p:nvPr/>
        </p:nvGrpSpPr>
        <p:grpSpPr>
          <a:xfrm>
            <a:off x="5441252" y="387778"/>
            <a:ext cx="332670" cy="332670"/>
            <a:chOff x="6649150" y="309350"/>
            <a:chExt cx="395800" cy="395800"/>
          </a:xfrm>
        </p:grpSpPr>
        <p:sp>
          <p:nvSpPr>
            <p:cNvPr id="1095" name="Google Shape;1095;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48"/>
          <p:cNvGrpSpPr/>
          <p:nvPr/>
        </p:nvGrpSpPr>
        <p:grpSpPr>
          <a:xfrm>
            <a:off x="4873705" y="395448"/>
            <a:ext cx="337797" cy="319873"/>
            <a:chOff x="5973900" y="318475"/>
            <a:chExt cx="401900" cy="380575"/>
          </a:xfrm>
        </p:grpSpPr>
        <p:sp>
          <p:nvSpPr>
            <p:cNvPr id="1119" name="Google Shape;1119;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8"/>
            <p:cNvSpPr/>
            <p:nvPr/>
          </p:nvSpPr>
          <p:spPr>
            <a:xfrm>
              <a:off x="6264950"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8"/>
            <p:cNvSpPr/>
            <p:nvPr/>
          </p:nvSpPr>
          <p:spPr>
            <a:xfrm>
              <a:off x="6204675"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p:nvPr/>
          </p:nvSpPr>
          <p:spPr>
            <a:xfrm>
              <a:off x="6145000"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8"/>
            <p:cNvSpPr/>
            <p:nvPr/>
          </p:nvSpPr>
          <p:spPr>
            <a:xfrm>
              <a:off x="6084725"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48"/>
          <p:cNvGrpSpPr/>
          <p:nvPr/>
        </p:nvGrpSpPr>
        <p:grpSpPr>
          <a:xfrm>
            <a:off x="918858" y="908741"/>
            <a:ext cx="342882" cy="418128"/>
            <a:chOff x="1268550" y="929175"/>
            <a:chExt cx="407950" cy="497475"/>
          </a:xfrm>
        </p:grpSpPr>
        <p:sp>
          <p:nvSpPr>
            <p:cNvPr id="1134" name="Google Shape;1134;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8"/>
          <p:cNvGrpSpPr/>
          <p:nvPr/>
        </p:nvGrpSpPr>
        <p:grpSpPr>
          <a:xfrm>
            <a:off x="5404922" y="924605"/>
            <a:ext cx="405331" cy="388962"/>
            <a:chOff x="6605925" y="948050"/>
            <a:chExt cx="482250" cy="462775"/>
          </a:xfrm>
        </p:grpSpPr>
        <p:sp>
          <p:nvSpPr>
            <p:cNvPr id="1138" name="Google Shape;1138;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8"/>
            <p:cNvSpPr/>
            <p:nvPr/>
          </p:nvSpPr>
          <p:spPr>
            <a:xfrm>
              <a:off x="6847025" y="948050"/>
              <a:ext cx="25" cy="23775"/>
            </a:xfrm>
            <a:custGeom>
              <a:avLst/>
              <a:gdLst/>
              <a:ahLst/>
              <a:cxnLst/>
              <a:rect l="l" t="t" r="r" b="b"/>
              <a:pathLst>
                <a:path w="1" h="951" fill="none" extrusionOk="0">
                  <a:moveTo>
                    <a:pt x="1" y="95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6847025" y="1001025"/>
              <a:ext cx="25" cy="183900"/>
            </a:xfrm>
            <a:custGeom>
              <a:avLst/>
              <a:gdLst/>
              <a:ahLst/>
              <a:cxnLst/>
              <a:rect l="l" t="t" r="r" b="b"/>
              <a:pathLst>
                <a:path w="1" h="7356" fill="none" extrusionOk="0">
                  <a:moveTo>
                    <a:pt x="1" y="1"/>
                  </a:moveTo>
                  <a:lnTo>
                    <a:pt x="1" y="735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48"/>
          <p:cNvGrpSpPr/>
          <p:nvPr/>
        </p:nvGrpSpPr>
        <p:grpSpPr>
          <a:xfrm>
            <a:off x="5499604" y="2076574"/>
            <a:ext cx="215966" cy="342399"/>
            <a:chOff x="6718575" y="2318625"/>
            <a:chExt cx="256950" cy="407375"/>
          </a:xfrm>
        </p:grpSpPr>
        <p:sp>
          <p:nvSpPr>
            <p:cNvPr id="1145" name="Google Shape;1145;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48"/>
          <p:cNvGrpSpPr/>
          <p:nvPr/>
        </p:nvGrpSpPr>
        <p:grpSpPr>
          <a:xfrm>
            <a:off x="2600993" y="2703482"/>
            <a:ext cx="363369" cy="221115"/>
            <a:chOff x="3269900" y="3064500"/>
            <a:chExt cx="432325" cy="263075"/>
          </a:xfrm>
        </p:grpSpPr>
        <p:sp>
          <p:nvSpPr>
            <p:cNvPr id="1154" name="Google Shape;1154;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48"/>
          <p:cNvGrpSpPr/>
          <p:nvPr/>
        </p:nvGrpSpPr>
        <p:grpSpPr>
          <a:xfrm>
            <a:off x="5475019" y="2635926"/>
            <a:ext cx="265115" cy="372594"/>
            <a:chOff x="6689325" y="2984125"/>
            <a:chExt cx="315425" cy="443300"/>
          </a:xfrm>
        </p:grpSpPr>
        <p:sp>
          <p:nvSpPr>
            <p:cNvPr id="1158" name="Google Shape;1158;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48"/>
          <p:cNvGrpSpPr/>
          <p:nvPr/>
        </p:nvGrpSpPr>
        <p:grpSpPr>
          <a:xfrm>
            <a:off x="1523745" y="3730594"/>
            <a:ext cx="256416" cy="414535"/>
            <a:chOff x="1988225" y="4286525"/>
            <a:chExt cx="305075" cy="493200"/>
          </a:xfrm>
        </p:grpSpPr>
        <p:sp>
          <p:nvSpPr>
            <p:cNvPr id="1164" name="Google Shape;1164;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8"/>
          <p:cNvGrpSpPr/>
          <p:nvPr/>
        </p:nvGrpSpPr>
        <p:grpSpPr>
          <a:xfrm>
            <a:off x="2067737" y="3759759"/>
            <a:ext cx="309640" cy="392030"/>
            <a:chOff x="2635450" y="4321225"/>
            <a:chExt cx="368400" cy="466425"/>
          </a:xfrm>
        </p:grpSpPr>
        <p:sp>
          <p:nvSpPr>
            <p:cNvPr id="1172" name="Google Shape;1172;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48"/>
          <p:cNvGrpSpPr/>
          <p:nvPr/>
        </p:nvGrpSpPr>
        <p:grpSpPr>
          <a:xfrm>
            <a:off x="5436146" y="3750030"/>
            <a:ext cx="342882" cy="383835"/>
            <a:chOff x="6643075" y="4309650"/>
            <a:chExt cx="407950" cy="456675"/>
          </a:xfrm>
        </p:grpSpPr>
        <p:sp>
          <p:nvSpPr>
            <p:cNvPr id="1179" name="Google Shape;1179;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6847025" y="4414975"/>
              <a:ext cx="25" cy="145550"/>
            </a:xfrm>
            <a:custGeom>
              <a:avLst/>
              <a:gdLst/>
              <a:ahLst/>
              <a:cxnLst/>
              <a:rect l="l" t="t" r="r" b="b"/>
              <a:pathLst>
                <a:path w="1" h="5822" fill="none" extrusionOk="0">
                  <a:moveTo>
                    <a:pt x="1" y="1"/>
                  </a:moveTo>
                  <a:lnTo>
                    <a:pt x="1" y="582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8"/>
          <p:cNvGrpSpPr/>
          <p:nvPr/>
        </p:nvGrpSpPr>
        <p:grpSpPr>
          <a:xfrm>
            <a:off x="4251419" y="4291984"/>
            <a:ext cx="452420" cy="433992"/>
            <a:chOff x="5233525" y="4954450"/>
            <a:chExt cx="538275" cy="516350"/>
          </a:xfrm>
        </p:grpSpPr>
        <p:sp>
          <p:nvSpPr>
            <p:cNvPr id="1189" name="Google Shape;1189;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8"/>
          <p:cNvGrpSpPr/>
          <p:nvPr/>
        </p:nvGrpSpPr>
        <p:grpSpPr>
          <a:xfrm>
            <a:off x="3682338" y="4299654"/>
            <a:ext cx="460615" cy="418653"/>
            <a:chOff x="4556450" y="4963575"/>
            <a:chExt cx="548025" cy="498100"/>
          </a:xfrm>
        </p:grpSpPr>
        <p:sp>
          <p:nvSpPr>
            <p:cNvPr id="1201" name="Google Shape;1201;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4830450" y="5213225"/>
              <a:ext cx="25" cy="248450"/>
            </a:xfrm>
            <a:custGeom>
              <a:avLst/>
              <a:gdLst/>
              <a:ahLst/>
              <a:cxnLst/>
              <a:rect l="l" t="t" r="r" b="b"/>
              <a:pathLst>
                <a:path w="1" h="9938" fill="none" extrusionOk="0">
                  <a:moveTo>
                    <a:pt x="0" y="0"/>
                  </a:moveTo>
                  <a:lnTo>
                    <a:pt x="0" y="993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8"/>
          <p:cNvGrpSpPr/>
          <p:nvPr/>
        </p:nvGrpSpPr>
        <p:grpSpPr>
          <a:xfrm>
            <a:off x="299620" y="4390239"/>
            <a:ext cx="445255" cy="246182"/>
            <a:chOff x="531800" y="5071350"/>
            <a:chExt cx="529750" cy="292900"/>
          </a:xfrm>
        </p:grpSpPr>
        <p:sp>
          <p:nvSpPr>
            <p:cNvPr id="1207" name="Google Shape;1207;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48"/>
          <p:cNvGrpSpPr/>
          <p:nvPr/>
        </p:nvGrpSpPr>
        <p:grpSpPr>
          <a:xfrm>
            <a:off x="7243894" y="1803400"/>
            <a:ext cx="433992" cy="422729"/>
            <a:chOff x="5916675" y="927975"/>
            <a:chExt cx="516350" cy="502950"/>
          </a:xfrm>
        </p:grpSpPr>
        <p:sp>
          <p:nvSpPr>
            <p:cNvPr id="1215" name="Google Shape;1215;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48"/>
          <p:cNvGrpSpPr/>
          <p:nvPr/>
        </p:nvGrpSpPr>
        <p:grpSpPr>
          <a:xfrm>
            <a:off x="6359914" y="2509302"/>
            <a:ext cx="1079481" cy="1051467"/>
            <a:chOff x="5916675" y="927975"/>
            <a:chExt cx="516350" cy="502950"/>
          </a:xfrm>
        </p:grpSpPr>
        <p:sp>
          <p:nvSpPr>
            <p:cNvPr id="1218" name="Google Shape;121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48"/>
          <p:cNvGrpSpPr/>
          <p:nvPr/>
        </p:nvGrpSpPr>
        <p:grpSpPr>
          <a:xfrm>
            <a:off x="6360057" y="1803400"/>
            <a:ext cx="433992" cy="422729"/>
            <a:chOff x="5916675" y="927975"/>
            <a:chExt cx="516350" cy="502950"/>
          </a:xfrm>
        </p:grpSpPr>
        <p:sp>
          <p:nvSpPr>
            <p:cNvPr id="1221" name="Google Shape;122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8"/>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8"/>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grpSp>
        <p:nvGrpSpPr>
          <p:cNvPr id="1231" name="Google Shape;1231;p49"/>
          <p:cNvGrpSpPr/>
          <p:nvPr/>
        </p:nvGrpSpPr>
        <p:grpSpPr>
          <a:xfrm>
            <a:off x="3058888" y="1550127"/>
            <a:ext cx="445718" cy="445753"/>
            <a:chOff x="3706812" y="1035050"/>
            <a:chExt cx="4792662" cy="4787899"/>
          </a:xfrm>
        </p:grpSpPr>
        <p:sp>
          <p:nvSpPr>
            <p:cNvPr id="1232" name="Google Shape;1232;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33" name="Google Shape;1233;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34" name="Google Shape;1234;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35" name="Google Shape;1235;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36" name="Google Shape;1236;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37" name="Google Shape;1237;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38" name="Google Shape;1238;p49"/>
          <p:cNvGrpSpPr/>
          <p:nvPr/>
        </p:nvGrpSpPr>
        <p:grpSpPr>
          <a:xfrm>
            <a:off x="1779393" y="1550157"/>
            <a:ext cx="443331" cy="445437"/>
            <a:chOff x="1400175" y="1220787"/>
            <a:chExt cx="4473575" cy="4476750"/>
          </a:xfrm>
        </p:grpSpPr>
        <p:sp>
          <p:nvSpPr>
            <p:cNvPr id="1239" name="Google Shape;1239;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0" name="Google Shape;1240;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1" name="Google Shape;1241;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2" name="Google Shape;1242;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43" name="Google Shape;1243;p49"/>
          <p:cNvGrpSpPr/>
          <p:nvPr/>
        </p:nvGrpSpPr>
        <p:grpSpPr>
          <a:xfrm>
            <a:off x="1138046" y="1550171"/>
            <a:ext cx="446045" cy="445465"/>
            <a:chOff x="1649412" y="927100"/>
            <a:chExt cx="5011737" cy="5016500"/>
          </a:xfrm>
        </p:grpSpPr>
        <p:sp>
          <p:nvSpPr>
            <p:cNvPr id="1244" name="Google Shape;1244;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5" name="Google Shape;1245;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6" name="Google Shape;1246;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47" name="Google Shape;1247;p49"/>
          <p:cNvGrpSpPr/>
          <p:nvPr/>
        </p:nvGrpSpPr>
        <p:grpSpPr>
          <a:xfrm>
            <a:off x="2418397" y="1550424"/>
            <a:ext cx="444870" cy="445286"/>
            <a:chOff x="1301750" y="920750"/>
            <a:chExt cx="5095875" cy="5100637"/>
          </a:xfrm>
        </p:grpSpPr>
        <p:sp>
          <p:nvSpPr>
            <p:cNvPr id="1248" name="Google Shape;1248;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49" name="Google Shape;1249;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0" name="Google Shape;1250;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1" name="Google Shape;1251;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2" name="Google Shape;1252;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53" name="Google Shape;1253;p49"/>
          <p:cNvGrpSpPr/>
          <p:nvPr/>
        </p:nvGrpSpPr>
        <p:grpSpPr>
          <a:xfrm>
            <a:off x="4341570" y="1550333"/>
            <a:ext cx="445621" cy="445591"/>
            <a:chOff x="5732756" y="2682276"/>
            <a:chExt cx="719905" cy="719856"/>
          </a:xfrm>
        </p:grpSpPr>
        <p:sp>
          <p:nvSpPr>
            <p:cNvPr id="1254" name="Google Shape;1254;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5" name="Google Shape;1255;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6" name="Google Shape;1256;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57" name="Google Shape;1257;p49"/>
          <p:cNvGrpSpPr/>
          <p:nvPr/>
        </p:nvGrpSpPr>
        <p:grpSpPr>
          <a:xfrm>
            <a:off x="4982887" y="1550327"/>
            <a:ext cx="445627" cy="445604"/>
            <a:chOff x="6768809" y="2682265"/>
            <a:chExt cx="719915" cy="719877"/>
          </a:xfrm>
        </p:grpSpPr>
        <p:sp>
          <p:nvSpPr>
            <p:cNvPr id="1258" name="Google Shape;1258;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59" name="Google Shape;1259;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0" name="Google Shape;1260;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1" name="Google Shape;1261;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62" name="Google Shape;1262;p49"/>
          <p:cNvGrpSpPr/>
          <p:nvPr/>
        </p:nvGrpSpPr>
        <p:grpSpPr>
          <a:xfrm>
            <a:off x="5624209" y="1550356"/>
            <a:ext cx="445753" cy="445545"/>
            <a:chOff x="7804870" y="2682313"/>
            <a:chExt cx="720118" cy="719782"/>
          </a:xfrm>
        </p:grpSpPr>
        <p:sp>
          <p:nvSpPr>
            <p:cNvPr id="1263" name="Google Shape;1263;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4" name="Google Shape;1264;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5" name="Google Shape;1265;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6" name="Google Shape;1266;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67" name="Google Shape;1267;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68" name="Google Shape;1268;p49"/>
          <p:cNvGrpSpPr/>
          <p:nvPr/>
        </p:nvGrpSpPr>
        <p:grpSpPr>
          <a:xfrm>
            <a:off x="6265657" y="1550125"/>
            <a:ext cx="446293" cy="446006"/>
            <a:chOff x="8841135" y="2681940"/>
            <a:chExt cx="720990" cy="720527"/>
          </a:xfrm>
        </p:grpSpPr>
        <p:sp>
          <p:nvSpPr>
            <p:cNvPr id="1269" name="Google Shape;1269;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0" name="Google Shape;1270;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1" name="Google Shape;1271;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2" name="Google Shape;1272;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3" name="Google Shape;1273;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4" name="Google Shape;1274;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75" name="Google Shape;1275;p49"/>
          <p:cNvGrpSpPr/>
          <p:nvPr/>
        </p:nvGrpSpPr>
        <p:grpSpPr>
          <a:xfrm>
            <a:off x="3699655" y="1550057"/>
            <a:ext cx="445260" cy="445260"/>
            <a:chOff x="4103687" y="1439862"/>
            <a:chExt cx="3986212" cy="3986211"/>
          </a:xfrm>
        </p:grpSpPr>
        <p:sp>
          <p:nvSpPr>
            <p:cNvPr id="1276" name="Google Shape;1276;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77" name="Google Shape;1277;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78" name="Google Shape;1278;p49"/>
          <p:cNvGrpSpPr/>
          <p:nvPr/>
        </p:nvGrpSpPr>
        <p:grpSpPr>
          <a:xfrm>
            <a:off x="6907645" y="1550361"/>
            <a:ext cx="445803" cy="445535"/>
            <a:chOff x="9878272" y="2682320"/>
            <a:chExt cx="720199" cy="719767"/>
          </a:xfrm>
        </p:grpSpPr>
        <p:sp>
          <p:nvSpPr>
            <p:cNvPr id="1279" name="Google Shape;1279;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0" name="Google Shape;1280;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1" name="Google Shape;1281;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82" name="Google Shape;1282;p49"/>
          <p:cNvGrpSpPr/>
          <p:nvPr/>
        </p:nvGrpSpPr>
        <p:grpSpPr>
          <a:xfrm>
            <a:off x="7549143" y="1550278"/>
            <a:ext cx="445700" cy="445701"/>
            <a:chOff x="10914618" y="2682187"/>
            <a:chExt cx="720033" cy="720033"/>
          </a:xfrm>
        </p:grpSpPr>
        <p:sp>
          <p:nvSpPr>
            <p:cNvPr id="1283" name="Google Shape;1283;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4" name="Google Shape;1284;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5" name="Google Shape;1285;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6" name="Google Shape;1286;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7" name="Google Shape;1287;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88" name="Google Shape;1288;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89" name="Google Shape;1289;p49"/>
          <p:cNvGrpSpPr/>
          <p:nvPr/>
        </p:nvGrpSpPr>
        <p:grpSpPr>
          <a:xfrm>
            <a:off x="1772664" y="843057"/>
            <a:ext cx="361521" cy="445816"/>
            <a:chOff x="1582665" y="1011072"/>
            <a:chExt cx="584040" cy="720220"/>
          </a:xfrm>
        </p:grpSpPr>
        <p:sp>
          <p:nvSpPr>
            <p:cNvPr id="1290" name="Google Shape;1290;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1" name="Google Shape;1291;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2" name="Google Shape;1292;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3" name="Google Shape;1293;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4" name="Google Shape;1294;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95" name="Google Shape;1295;p49"/>
          <p:cNvGrpSpPr/>
          <p:nvPr/>
        </p:nvGrpSpPr>
        <p:grpSpPr>
          <a:xfrm>
            <a:off x="2374048" y="843078"/>
            <a:ext cx="379481" cy="445796"/>
            <a:chOff x="2554206" y="1011105"/>
            <a:chExt cx="613055" cy="720187"/>
          </a:xfrm>
        </p:grpSpPr>
        <p:sp>
          <p:nvSpPr>
            <p:cNvPr id="1296" name="Google Shape;1296;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7" name="Google Shape;1297;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98" name="Google Shape;1298;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299" name="Google Shape;1299;p49"/>
          <p:cNvGrpSpPr/>
          <p:nvPr/>
        </p:nvGrpSpPr>
        <p:grpSpPr>
          <a:xfrm>
            <a:off x="6922223" y="797418"/>
            <a:ext cx="460705" cy="491455"/>
            <a:chOff x="9901824" y="937343"/>
            <a:chExt cx="744273" cy="793950"/>
          </a:xfrm>
        </p:grpSpPr>
        <p:grpSp>
          <p:nvGrpSpPr>
            <p:cNvPr id="1300" name="Google Shape;1300;p49"/>
            <p:cNvGrpSpPr/>
            <p:nvPr/>
          </p:nvGrpSpPr>
          <p:grpSpPr>
            <a:xfrm>
              <a:off x="9901824" y="937343"/>
              <a:ext cx="744273" cy="793950"/>
              <a:chOff x="9901824" y="937343"/>
              <a:chExt cx="744273" cy="793950"/>
            </a:xfrm>
          </p:grpSpPr>
          <p:sp>
            <p:nvSpPr>
              <p:cNvPr id="1301" name="Google Shape;1301;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2" name="Google Shape;1302;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3" name="Google Shape;1303;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4" name="Google Shape;1304;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5" name="Google Shape;1305;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6" name="Google Shape;1306;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7" name="Google Shape;1307;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8" name="Google Shape;1308;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09" name="Google Shape;1309;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0" name="Google Shape;1310;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
          <p:nvSpPr>
            <p:cNvPr id="1311" name="Google Shape;1311;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2" name="Google Shape;1312;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3" name="Google Shape;1313;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4" name="Google Shape;1314;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5" name="Google Shape;1315;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6" name="Google Shape;1316;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317" name="Google Shape;1317;p49"/>
          <p:cNvGrpSpPr/>
          <p:nvPr/>
        </p:nvGrpSpPr>
        <p:grpSpPr>
          <a:xfrm>
            <a:off x="2993392" y="843244"/>
            <a:ext cx="369868" cy="445629"/>
            <a:chOff x="3554761" y="1011374"/>
            <a:chExt cx="597525" cy="719918"/>
          </a:xfrm>
        </p:grpSpPr>
        <p:sp>
          <p:nvSpPr>
            <p:cNvPr id="1318" name="Google Shape;1318;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19" name="Google Shape;1319;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0" name="Google Shape;1320;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1" name="Google Shape;1321;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322" name="Google Shape;1322;p49"/>
          <p:cNvGrpSpPr/>
          <p:nvPr/>
        </p:nvGrpSpPr>
        <p:grpSpPr>
          <a:xfrm>
            <a:off x="3603122" y="843032"/>
            <a:ext cx="370755" cy="445841"/>
            <a:chOff x="4539787" y="1011032"/>
            <a:chExt cx="598958" cy="720261"/>
          </a:xfrm>
        </p:grpSpPr>
        <p:sp>
          <p:nvSpPr>
            <p:cNvPr id="1323" name="Google Shape;1323;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4" name="Google Shape;1324;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5" name="Google Shape;1325;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6" name="Google Shape;1326;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27" name="Google Shape;1327;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328" name="Google Shape;1328;p49"/>
          <p:cNvGrpSpPr/>
          <p:nvPr/>
        </p:nvGrpSpPr>
        <p:grpSpPr>
          <a:xfrm>
            <a:off x="4213740" y="843140"/>
            <a:ext cx="366917" cy="445733"/>
            <a:chOff x="5526246" y="1011207"/>
            <a:chExt cx="592758" cy="720086"/>
          </a:xfrm>
        </p:grpSpPr>
        <p:sp>
          <p:nvSpPr>
            <p:cNvPr id="1329" name="Google Shape;1329;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0" name="Google Shape;1330;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1" name="Google Shape;1331;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2" name="Google Shape;1332;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3" name="Google Shape;1333;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4" name="Google Shape;1334;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335" name="Google Shape;1335;p49"/>
          <p:cNvGrpSpPr/>
          <p:nvPr/>
        </p:nvGrpSpPr>
        <p:grpSpPr>
          <a:xfrm>
            <a:off x="1168508" y="843134"/>
            <a:ext cx="364294" cy="445740"/>
            <a:chOff x="606645" y="1011196"/>
            <a:chExt cx="588520" cy="720096"/>
          </a:xfrm>
        </p:grpSpPr>
        <p:sp>
          <p:nvSpPr>
            <p:cNvPr id="1336" name="Google Shape;1336;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7" name="Google Shape;1337;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8" name="Google Shape;1338;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39" name="Google Shape;1339;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340" name="Google Shape;1340;p49"/>
          <p:cNvGrpSpPr/>
          <p:nvPr/>
        </p:nvGrpSpPr>
        <p:grpSpPr>
          <a:xfrm>
            <a:off x="7622791" y="843111"/>
            <a:ext cx="298405" cy="445762"/>
            <a:chOff x="11033597" y="1011159"/>
            <a:chExt cx="482075" cy="720133"/>
          </a:xfrm>
        </p:grpSpPr>
        <p:sp>
          <p:nvSpPr>
            <p:cNvPr id="1341" name="Google Shape;1341;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342" name="Google Shape;1342;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343" name="Google Shape;1343;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344" name="Google Shape;1344;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345" name="Google Shape;1345;p49"/>
          <p:cNvGrpSpPr/>
          <p:nvPr/>
        </p:nvGrpSpPr>
        <p:grpSpPr>
          <a:xfrm>
            <a:off x="6221656" y="797418"/>
            <a:ext cx="460705" cy="491455"/>
            <a:chOff x="8770051" y="937343"/>
            <a:chExt cx="744273" cy="793950"/>
          </a:xfrm>
        </p:grpSpPr>
        <p:sp>
          <p:nvSpPr>
            <p:cNvPr id="1346" name="Google Shape;1346;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47" name="Google Shape;1347;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48" name="Google Shape;1348;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49" name="Google Shape;1349;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50" name="Google Shape;1350;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1351" name="Google Shape;1351;p49"/>
            <p:cNvGrpSpPr/>
            <p:nvPr/>
          </p:nvGrpSpPr>
          <p:grpSpPr>
            <a:xfrm>
              <a:off x="8770051" y="937343"/>
              <a:ext cx="744273" cy="793950"/>
              <a:chOff x="6565437" y="1588001"/>
              <a:chExt cx="744273" cy="793950"/>
            </a:xfrm>
          </p:grpSpPr>
          <p:sp>
            <p:nvSpPr>
              <p:cNvPr id="1352" name="Google Shape;135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3" name="Google Shape;135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4" name="Google Shape;135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5" name="Google Shape;135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6" name="Google Shape;135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7" name="Google Shape;135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8" name="Google Shape;135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59" name="Google Shape;135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60" name="Google Shape;136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61" name="Google Shape;136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grpSp>
        <p:nvGrpSpPr>
          <p:cNvPr id="1362" name="Google Shape;1362;p49"/>
          <p:cNvGrpSpPr/>
          <p:nvPr/>
        </p:nvGrpSpPr>
        <p:grpSpPr>
          <a:xfrm>
            <a:off x="4820520" y="797418"/>
            <a:ext cx="460705" cy="491455"/>
            <a:chOff x="6506504" y="937343"/>
            <a:chExt cx="744273" cy="793950"/>
          </a:xfrm>
        </p:grpSpPr>
        <p:sp>
          <p:nvSpPr>
            <p:cNvPr id="1363" name="Google Shape;1363;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64" name="Google Shape;1364;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65" name="Google Shape;1365;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1366" name="Google Shape;1366;p49"/>
            <p:cNvGrpSpPr/>
            <p:nvPr/>
          </p:nvGrpSpPr>
          <p:grpSpPr>
            <a:xfrm>
              <a:off x="6506504" y="937343"/>
              <a:ext cx="744273" cy="793950"/>
              <a:chOff x="6565437" y="1588001"/>
              <a:chExt cx="744273" cy="793950"/>
            </a:xfrm>
          </p:grpSpPr>
          <p:sp>
            <p:nvSpPr>
              <p:cNvPr id="1367" name="Google Shape;136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68" name="Google Shape;136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69" name="Google Shape;136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0" name="Google Shape;137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1" name="Google Shape;137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2" name="Google Shape;137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3" name="Google Shape;137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4" name="Google Shape;137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5" name="Google Shape;137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76" name="Google Shape;137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grpSp>
        <p:nvGrpSpPr>
          <p:cNvPr id="1377" name="Google Shape;1377;p49"/>
          <p:cNvGrpSpPr/>
          <p:nvPr/>
        </p:nvGrpSpPr>
        <p:grpSpPr>
          <a:xfrm>
            <a:off x="5521088" y="797418"/>
            <a:ext cx="460705" cy="491455"/>
            <a:chOff x="7638277" y="937343"/>
            <a:chExt cx="744273" cy="793950"/>
          </a:xfrm>
        </p:grpSpPr>
        <p:sp>
          <p:nvSpPr>
            <p:cNvPr id="1378" name="Google Shape;1378;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79" name="Google Shape;1379;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80" name="Google Shape;1380;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381" name="Google Shape;1381;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1382" name="Google Shape;1382;p49"/>
            <p:cNvGrpSpPr/>
            <p:nvPr/>
          </p:nvGrpSpPr>
          <p:grpSpPr>
            <a:xfrm>
              <a:off x="7638277" y="937343"/>
              <a:ext cx="744273" cy="793950"/>
              <a:chOff x="6565437" y="1588001"/>
              <a:chExt cx="744273" cy="793950"/>
            </a:xfrm>
          </p:grpSpPr>
          <p:sp>
            <p:nvSpPr>
              <p:cNvPr id="1383" name="Google Shape;1383;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4" name="Google Shape;1384;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5" name="Google Shape;1385;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6" name="Google Shape;1386;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7" name="Google Shape;1387;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8" name="Google Shape;1388;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89" name="Google Shape;1389;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0" name="Google Shape;1390;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1" name="Google Shape;1391;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2" name="Google Shape;1392;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grpSp>
        <p:nvGrpSpPr>
          <p:cNvPr id="1393" name="Google Shape;1393;p49"/>
          <p:cNvGrpSpPr/>
          <p:nvPr/>
        </p:nvGrpSpPr>
        <p:grpSpPr>
          <a:xfrm>
            <a:off x="3061198" y="2986973"/>
            <a:ext cx="445779" cy="400764"/>
            <a:chOff x="3778727" y="4460423"/>
            <a:chExt cx="720160" cy="647438"/>
          </a:xfrm>
        </p:grpSpPr>
        <p:sp>
          <p:nvSpPr>
            <p:cNvPr id="1394" name="Google Shape;1394;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5" name="Google Shape;1395;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6" name="Google Shape;1396;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7" name="Google Shape;1397;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8" name="Google Shape;1398;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99" name="Google Shape;1399;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0" name="Google Shape;1400;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01" name="Google Shape;1401;p49"/>
          <p:cNvGrpSpPr/>
          <p:nvPr/>
        </p:nvGrpSpPr>
        <p:grpSpPr>
          <a:xfrm>
            <a:off x="1138083" y="2972048"/>
            <a:ext cx="445680" cy="430613"/>
            <a:chOff x="557494" y="4436312"/>
            <a:chExt cx="720000" cy="695660"/>
          </a:xfrm>
        </p:grpSpPr>
        <p:sp>
          <p:nvSpPr>
            <p:cNvPr id="1402" name="Google Shape;1402;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3" name="Google Shape;1403;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4" name="Google Shape;1404;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5" name="Google Shape;1405;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06" name="Google Shape;1406;p49"/>
          <p:cNvGrpSpPr/>
          <p:nvPr/>
        </p:nvGrpSpPr>
        <p:grpSpPr>
          <a:xfrm>
            <a:off x="4343305" y="2964459"/>
            <a:ext cx="445833" cy="445792"/>
            <a:chOff x="5926265" y="4424051"/>
            <a:chExt cx="720246" cy="720181"/>
          </a:xfrm>
        </p:grpSpPr>
        <p:sp>
          <p:nvSpPr>
            <p:cNvPr id="1407" name="Google Shape;1407;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8" name="Google Shape;1408;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09" name="Google Shape;1409;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0" name="Google Shape;1410;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11" name="Google Shape;1411;p49"/>
          <p:cNvGrpSpPr/>
          <p:nvPr/>
        </p:nvGrpSpPr>
        <p:grpSpPr>
          <a:xfrm>
            <a:off x="1779066" y="2984013"/>
            <a:ext cx="445680" cy="406684"/>
            <a:chOff x="1631150" y="4455641"/>
            <a:chExt cx="720000" cy="657002"/>
          </a:xfrm>
        </p:grpSpPr>
        <p:sp>
          <p:nvSpPr>
            <p:cNvPr id="1412" name="Google Shape;1412;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3" name="Google Shape;1413;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4" name="Google Shape;1414;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5" name="Google Shape;1415;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6" name="Google Shape;1416;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17" name="Google Shape;1417;p49"/>
          <p:cNvGrpSpPr/>
          <p:nvPr/>
        </p:nvGrpSpPr>
        <p:grpSpPr>
          <a:xfrm>
            <a:off x="2420095" y="2983429"/>
            <a:ext cx="445680" cy="407853"/>
            <a:chOff x="2704878" y="4454697"/>
            <a:chExt cx="720000" cy="658889"/>
          </a:xfrm>
        </p:grpSpPr>
        <p:sp>
          <p:nvSpPr>
            <p:cNvPr id="1418" name="Google Shape;1418;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19" name="Google Shape;1419;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20" name="Google Shape;1420;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21" name="Google Shape;1421;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22" name="Google Shape;1422;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23" name="Google Shape;1423;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24" name="Google Shape;1424;p49"/>
          <p:cNvGrpSpPr/>
          <p:nvPr/>
        </p:nvGrpSpPr>
        <p:grpSpPr>
          <a:xfrm>
            <a:off x="3702366" y="2985387"/>
            <a:ext cx="445549" cy="403935"/>
            <a:chOff x="4852681" y="4457861"/>
            <a:chExt cx="719788" cy="652561"/>
          </a:xfrm>
        </p:grpSpPr>
        <p:sp>
          <p:nvSpPr>
            <p:cNvPr id="1425" name="Google Shape;1425;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26" name="Google Shape;1426;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27" name="Google Shape;1427;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428" name="Google Shape;1428;p49"/>
          <p:cNvGrpSpPr/>
          <p:nvPr/>
        </p:nvGrpSpPr>
        <p:grpSpPr>
          <a:xfrm>
            <a:off x="4984527" y="2975824"/>
            <a:ext cx="445818" cy="423063"/>
            <a:chOff x="7000306" y="4442411"/>
            <a:chExt cx="720224" cy="683463"/>
          </a:xfrm>
        </p:grpSpPr>
        <p:sp>
          <p:nvSpPr>
            <p:cNvPr id="1429" name="Google Shape;1429;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0" name="Google Shape;1430;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1" name="Google Shape;1431;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2" name="Google Shape;1432;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3" name="Google Shape;1433;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434" name="Google Shape;1434;p49"/>
          <p:cNvGrpSpPr/>
          <p:nvPr/>
        </p:nvGrpSpPr>
        <p:grpSpPr>
          <a:xfrm>
            <a:off x="5625735" y="2973621"/>
            <a:ext cx="445779" cy="427468"/>
            <a:chOff x="8074325" y="4438852"/>
            <a:chExt cx="720160" cy="690579"/>
          </a:xfrm>
        </p:grpSpPr>
        <p:sp>
          <p:nvSpPr>
            <p:cNvPr id="1435" name="Google Shape;1435;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6" name="Google Shape;1436;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7" name="Google Shape;1437;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8" name="Google Shape;1438;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39" name="Google Shape;1439;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40" name="Google Shape;1440;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441" name="Google Shape;1441;p49"/>
          <p:cNvGrpSpPr/>
          <p:nvPr/>
        </p:nvGrpSpPr>
        <p:grpSpPr>
          <a:xfrm>
            <a:off x="6908080" y="2987570"/>
            <a:ext cx="445629" cy="399565"/>
            <a:chOff x="9878975" y="4425243"/>
            <a:chExt cx="719918" cy="645502"/>
          </a:xfrm>
        </p:grpSpPr>
        <p:sp>
          <p:nvSpPr>
            <p:cNvPr id="1442" name="Google Shape;1442;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43" name="Google Shape;1443;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44" name="Google Shape;1444;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45" name="Google Shape;1445;p49"/>
          <p:cNvGrpSpPr/>
          <p:nvPr/>
        </p:nvGrpSpPr>
        <p:grpSpPr>
          <a:xfrm>
            <a:off x="7549097" y="2976371"/>
            <a:ext cx="445785" cy="421964"/>
            <a:chOff x="10914544" y="4407150"/>
            <a:chExt cx="720170" cy="681687"/>
          </a:xfrm>
        </p:grpSpPr>
        <p:sp>
          <p:nvSpPr>
            <p:cNvPr id="1446" name="Google Shape;1446;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47" name="Google Shape;1447;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48" name="Google Shape;1448;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49" name="Google Shape;1449;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50" name="Google Shape;1450;p49"/>
          <p:cNvGrpSpPr/>
          <p:nvPr/>
        </p:nvGrpSpPr>
        <p:grpSpPr>
          <a:xfrm>
            <a:off x="6266887" y="2984485"/>
            <a:ext cx="445805" cy="405735"/>
            <a:chOff x="8843122" y="4420259"/>
            <a:chExt cx="720202" cy="655469"/>
          </a:xfrm>
        </p:grpSpPr>
        <p:sp>
          <p:nvSpPr>
            <p:cNvPr id="1451" name="Google Shape;1451;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2" name="Google Shape;1452;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3" name="Google Shape;1453;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4" name="Google Shape;1454;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5" name="Google Shape;1455;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6" name="Google Shape;1456;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57" name="Google Shape;1457;p49"/>
          <p:cNvGrpSpPr/>
          <p:nvPr/>
        </p:nvGrpSpPr>
        <p:grpSpPr>
          <a:xfrm>
            <a:off x="3069757" y="2283047"/>
            <a:ext cx="445812" cy="394518"/>
            <a:chOff x="1510757" y="3225422"/>
            <a:chExt cx="720214" cy="637347"/>
          </a:xfrm>
        </p:grpSpPr>
        <p:sp>
          <p:nvSpPr>
            <p:cNvPr id="1458" name="Google Shape;1458;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59" name="Google Shape;1459;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0" name="Google Shape;1460;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1" name="Google Shape;1461;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2" name="Google Shape;1462;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3" name="Google Shape;1463;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4" name="Google Shape;1464;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65" name="Google Shape;1465;p49"/>
          <p:cNvGrpSpPr/>
          <p:nvPr/>
        </p:nvGrpSpPr>
        <p:grpSpPr>
          <a:xfrm>
            <a:off x="3761148" y="2300567"/>
            <a:ext cx="445767" cy="359478"/>
            <a:chOff x="2595501" y="3253725"/>
            <a:chExt cx="720141" cy="580739"/>
          </a:xfrm>
        </p:grpSpPr>
        <p:sp>
          <p:nvSpPr>
            <p:cNvPr id="1466" name="Google Shape;1466;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7" name="Google Shape;1467;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8" name="Google Shape;1468;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69" name="Google Shape;1469;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70" name="Google Shape;1470;p49"/>
          <p:cNvGrpSpPr/>
          <p:nvPr/>
        </p:nvGrpSpPr>
        <p:grpSpPr>
          <a:xfrm>
            <a:off x="5143819" y="2257535"/>
            <a:ext cx="443879" cy="445541"/>
            <a:chOff x="4764809" y="3184208"/>
            <a:chExt cx="717090" cy="719775"/>
          </a:xfrm>
        </p:grpSpPr>
        <p:sp>
          <p:nvSpPr>
            <p:cNvPr id="1471" name="Google Shape;1471;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72" name="Google Shape;1472;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73" name="Google Shape;1473;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74" name="Google Shape;1474;p49"/>
          <p:cNvGrpSpPr/>
          <p:nvPr/>
        </p:nvGrpSpPr>
        <p:grpSpPr>
          <a:xfrm>
            <a:off x="4452495" y="2286500"/>
            <a:ext cx="445746" cy="387612"/>
            <a:chOff x="3680173" y="3231000"/>
            <a:chExt cx="720106" cy="626190"/>
          </a:xfrm>
        </p:grpSpPr>
        <p:sp>
          <p:nvSpPr>
            <p:cNvPr id="1475" name="Google Shape;1475;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76" name="Google Shape;1476;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77" name="Google Shape;1477;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78" name="Google Shape;1478;p49"/>
          <p:cNvGrpSpPr/>
          <p:nvPr/>
        </p:nvGrpSpPr>
        <p:grpSpPr>
          <a:xfrm>
            <a:off x="6524582" y="2257496"/>
            <a:ext cx="443283" cy="445620"/>
            <a:chOff x="6931035" y="3184144"/>
            <a:chExt cx="716128" cy="719903"/>
          </a:xfrm>
        </p:grpSpPr>
        <p:sp>
          <p:nvSpPr>
            <p:cNvPr id="1479" name="Google Shape;1479;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0" name="Google Shape;1480;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1" name="Google Shape;1481;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2" name="Google Shape;1482;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83" name="Google Shape;1483;p49"/>
          <p:cNvGrpSpPr/>
          <p:nvPr/>
        </p:nvGrpSpPr>
        <p:grpSpPr>
          <a:xfrm>
            <a:off x="5833276" y="2257448"/>
            <a:ext cx="445727" cy="445714"/>
            <a:chOff x="5846429" y="3184067"/>
            <a:chExt cx="720076" cy="720055"/>
          </a:xfrm>
        </p:grpSpPr>
        <p:sp>
          <p:nvSpPr>
            <p:cNvPr id="1484" name="Google Shape;1484;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5" name="Google Shape;1485;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6" name="Google Shape;1486;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87" name="Google Shape;1487;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88" name="Google Shape;1488;p49"/>
          <p:cNvGrpSpPr/>
          <p:nvPr/>
        </p:nvGrpSpPr>
        <p:grpSpPr>
          <a:xfrm>
            <a:off x="2520481" y="2257393"/>
            <a:ext cx="303698" cy="445825"/>
            <a:chOff x="655600" y="3183978"/>
            <a:chExt cx="490627" cy="720234"/>
          </a:xfrm>
        </p:grpSpPr>
        <p:sp>
          <p:nvSpPr>
            <p:cNvPr id="1489" name="Google Shape;1489;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90" name="Google Shape;1490;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91" name="Google Shape;1491;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92" name="Google Shape;1492;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93" name="Google Shape;1493;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494" name="Google Shape;1494;p49"/>
          <p:cNvGrpSpPr/>
          <p:nvPr/>
        </p:nvGrpSpPr>
        <p:grpSpPr>
          <a:xfrm>
            <a:off x="7213443" y="2257509"/>
            <a:ext cx="189785" cy="445592"/>
            <a:chOff x="8011692" y="3184166"/>
            <a:chExt cx="306600" cy="719859"/>
          </a:xfrm>
        </p:grpSpPr>
        <p:sp>
          <p:nvSpPr>
            <p:cNvPr id="1495" name="Google Shape;1495;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96" name="Google Shape;1496;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97" name="Google Shape;1497;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98" name="Google Shape;1498;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499" name="Google Shape;1499;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0" name="Google Shape;1500;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501" name="Google Shape;1501;p49"/>
          <p:cNvGrpSpPr/>
          <p:nvPr/>
        </p:nvGrpSpPr>
        <p:grpSpPr>
          <a:xfrm>
            <a:off x="7648230" y="2257259"/>
            <a:ext cx="246199" cy="445516"/>
            <a:chOff x="4556125" y="630237"/>
            <a:chExt cx="3081338" cy="5568950"/>
          </a:xfrm>
        </p:grpSpPr>
        <p:sp>
          <p:nvSpPr>
            <p:cNvPr id="1502" name="Google Shape;1502;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3" name="Google Shape;1503;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4" name="Google Shape;1504;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5" name="Google Shape;1505;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6" name="Google Shape;1506;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7" name="Google Shape;1507;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08" name="Google Shape;1508;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509" name="Google Shape;1509;p49"/>
          <p:cNvGrpSpPr/>
          <p:nvPr/>
        </p:nvGrpSpPr>
        <p:grpSpPr>
          <a:xfrm>
            <a:off x="1829253" y="2257459"/>
            <a:ext cx="445768" cy="445697"/>
            <a:chOff x="1674084" y="3214987"/>
            <a:chExt cx="720142" cy="720027"/>
          </a:xfrm>
        </p:grpSpPr>
        <p:sp>
          <p:nvSpPr>
            <p:cNvPr id="1510" name="Google Shape;1510;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1" name="Google Shape;1511;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2" name="Google Shape;1512;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3" name="Google Shape;1513;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4" name="Google Shape;1514;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5" name="Google Shape;1515;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6" name="Google Shape;1516;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7" name="Google Shape;1517;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8" name="Google Shape;1518;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19" name="Google Shape;1519;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0" name="Google Shape;1520;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1" name="Google Shape;1521;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22" name="Google Shape;1522;p49"/>
          <p:cNvGrpSpPr/>
          <p:nvPr/>
        </p:nvGrpSpPr>
        <p:grpSpPr>
          <a:xfrm>
            <a:off x="1138094" y="2257421"/>
            <a:ext cx="445578" cy="445773"/>
            <a:chOff x="557511" y="3214925"/>
            <a:chExt cx="719836" cy="720150"/>
          </a:xfrm>
        </p:grpSpPr>
        <p:sp>
          <p:nvSpPr>
            <p:cNvPr id="1523" name="Google Shape;1523;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4" name="Google Shape;1524;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5" name="Google Shape;1525;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6" name="Google Shape;1526;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27" name="Google Shape;1527;p49"/>
          <p:cNvGrpSpPr/>
          <p:nvPr/>
        </p:nvGrpSpPr>
        <p:grpSpPr>
          <a:xfrm>
            <a:off x="1081977" y="3693756"/>
            <a:ext cx="445905" cy="400522"/>
            <a:chOff x="1147762" y="1131887"/>
            <a:chExt cx="5137150" cy="4619626"/>
          </a:xfrm>
        </p:grpSpPr>
        <p:sp>
          <p:nvSpPr>
            <p:cNvPr id="1528" name="Google Shape;1528;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29" name="Google Shape;1529;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30" name="Google Shape;1530;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31" name="Google Shape;1531;p49"/>
          <p:cNvGrpSpPr/>
          <p:nvPr/>
        </p:nvGrpSpPr>
        <p:grpSpPr>
          <a:xfrm>
            <a:off x="1879306" y="3687410"/>
            <a:ext cx="445901" cy="413282"/>
            <a:chOff x="1570037" y="1341437"/>
            <a:chExt cx="4943475" cy="4576762"/>
          </a:xfrm>
        </p:grpSpPr>
        <p:sp>
          <p:nvSpPr>
            <p:cNvPr id="1532" name="Google Shape;1532;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33" name="Google Shape;1533;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34" name="Google Shape;1534;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35" name="Google Shape;1535;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36" name="Google Shape;1536;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537" name="Google Shape;1537;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grpSp>
        <p:nvGrpSpPr>
          <p:cNvPr id="1538" name="Google Shape;1538;p49"/>
          <p:cNvGrpSpPr/>
          <p:nvPr/>
        </p:nvGrpSpPr>
        <p:grpSpPr>
          <a:xfrm>
            <a:off x="4364629" y="3671511"/>
            <a:ext cx="441332" cy="445721"/>
            <a:chOff x="5770007" y="5489899"/>
            <a:chExt cx="712976" cy="720067"/>
          </a:xfrm>
        </p:grpSpPr>
        <p:sp>
          <p:nvSpPr>
            <p:cNvPr id="1539" name="Google Shape;1539;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0" name="Google Shape;1540;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1" name="Google Shape;1541;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2" name="Google Shape;1542;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3" name="Google Shape;1543;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4" name="Google Shape;1544;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5" name="Google Shape;1545;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6" name="Google Shape;1546;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47" name="Google Shape;1547;p49"/>
          <p:cNvGrpSpPr/>
          <p:nvPr/>
        </p:nvGrpSpPr>
        <p:grpSpPr>
          <a:xfrm>
            <a:off x="5157420" y="3693981"/>
            <a:ext cx="445651" cy="400824"/>
            <a:chOff x="7050768" y="5526199"/>
            <a:chExt cx="719953" cy="647534"/>
          </a:xfrm>
        </p:grpSpPr>
        <p:sp>
          <p:nvSpPr>
            <p:cNvPr id="1548" name="Google Shape;1548;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49" name="Google Shape;1549;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0" name="Google Shape;1550;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1" name="Google Shape;1551;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2" name="Google Shape;1552;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3" name="Google Shape;1553;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4" name="Google Shape;1554;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5" name="Google Shape;1555;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6" name="Google Shape;1556;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7" name="Google Shape;1557;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8" name="Google Shape;1558;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59" name="Google Shape;1559;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60" name="Google Shape;1560;p49"/>
          <p:cNvGrpSpPr/>
          <p:nvPr/>
        </p:nvGrpSpPr>
        <p:grpSpPr>
          <a:xfrm>
            <a:off x="6751936" y="3694051"/>
            <a:ext cx="445681" cy="400651"/>
            <a:chOff x="9626723" y="5526313"/>
            <a:chExt cx="720002" cy="647256"/>
          </a:xfrm>
        </p:grpSpPr>
        <p:sp>
          <p:nvSpPr>
            <p:cNvPr id="1561" name="Google Shape;1561;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2" name="Google Shape;1562;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3" name="Google Shape;1563;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4" name="Google Shape;1564;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5" name="Google Shape;1565;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6" name="Google Shape;1566;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7" name="Google Shape;1567;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8" name="Google Shape;1568;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69" name="Google Shape;1569;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0" name="Google Shape;1570;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1" name="Google Shape;1571;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2" name="Google Shape;1572;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73" name="Google Shape;1573;p49"/>
          <p:cNvGrpSpPr/>
          <p:nvPr/>
        </p:nvGrpSpPr>
        <p:grpSpPr>
          <a:xfrm>
            <a:off x="7549176" y="3671488"/>
            <a:ext cx="445582" cy="445743"/>
            <a:chOff x="10914672" y="5489861"/>
            <a:chExt cx="719842" cy="720102"/>
          </a:xfrm>
        </p:grpSpPr>
        <p:sp>
          <p:nvSpPr>
            <p:cNvPr id="1574" name="Google Shape;1574;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5" name="Google Shape;1575;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6" name="Google Shape;1576;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7" name="Google Shape;1577;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8" name="Google Shape;1578;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79" name="Google Shape;1579;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0" name="Google Shape;1580;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1" name="Google Shape;1581;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2" name="Google Shape;1582;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3" name="Google Shape;1583;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4" name="Google Shape;1584;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5" name="Google Shape;1585;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86" name="Google Shape;1586;p49"/>
          <p:cNvGrpSpPr/>
          <p:nvPr/>
        </p:nvGrpSpPr>
        <p:grpSpPr>
          <a:xfrm>
            <a:off x="5954636" y="3681752"/>
            <a:ext cx="445821" cy="425246"/>
            <a:chOff x="8338678" y="5506443"/>
            <a:chExt cx="720227" cy="686988"/>
          </a:xfrm>
        </p:grpSpPr>
        <p:sp>
          <p:nvSpPr>
            <p:cNvPr id="1587" name="Google Shape;1587;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8" name="Google Shape;1588;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89" name="Google Shape;1589;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0" name="Google Shape;1590;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1" name="Google Shape;1591;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2" name="Google Shape;1592;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593" name="Google Shape;1593;p49"/>
          <p:cNvGrpSpPr/>
          <p:nvPr/>
        </p:nvGrpSpPr>
        <p:grpSpPr>
          <a:xfrm>
            <a:off x="2676293" y="3736342"/>
            <a:ext cx="1336824" cy="316035"/>
            <a:chOff x="3042485" y="5594633"/>
            <a:chExt cx="2159652" cy="510557"/>
          </a:xfrm>
        </p:grpSpPr>
        <p:sp>
          <p:nvSpPr>
            <p:cNvPr id="1594" name="Google Shape;1594;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5" name="Google Shape;1595;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6" name="Google Shape;1596;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7" name="Google Shape;1597;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8" name="Google Shape;1598;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99" name="Google Shape;1599;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0" name="Google Shape;1600;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1" name="Google Shape;1601;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2" name="Google Shape;1602;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3" name="Google Shape;1603;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4" name="Google Shape;1604;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5" name="Google Shape;1605;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6" name="Google Shape;1606;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7" name="Google Shape;1607;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08" name="Google Shape;1608;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09" name="Google Shape;1609;p49"/>
          <p:cNvGrpSpPr/>
          <p:nvPr/>
        </p:nvGrpSpPr>
        <p:grpSpPr>
          <a:xfrm>
            <a:off x="1879183" y="4379878"/>
            <a:ext cx="445738" cy="442950"/>
            <a:chOff x="1442627" y="5710929"/>
            <a:chExt cx="594318" cy="590600"/>
          </a:xfrm>
        </p:grpSpPr>
        <p:sp>
          <p:nvSpPr>
            <p:cNvPr id="1610" name="Google Shape;1610;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11" name="Google Shape;1611;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12" name="Google Shape;1612;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13" name="Google Shape;1613;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14" name="Google Shape;1614;p49"/>
          <p:cNvGrpSpPr/>
          <p:nvPr/>
        </p:nvGrpSpPr>
        <p:grpSpPr>
          <a:xfrm>
            <a:off x="6788033" y="4378458"/>
            <a:ext cx="373053" cy="445791"/>
            <a:chOff x="8095060" y="5664590"/>
            <a:chExt cx="497404" cy="594389"/>
          </a:xfrm>
        </p:grpSpPr>
        <p:grpSp>
          <p:nvGrpSpPr>
            <p:cNvPr id="1615" name="Google Shape;1615;p49"/>
            <p:cNvGrpSpPr/>
            <p:nvPr/>
          </p:nvGrpSpPr>
          <p:grpSpPr>
            <a:xfrm>
              <a:off x="8095060" y="5969027"/>
              <a:ext cx="497404" cy="289951"/>
              <a:chOff x="8095060" y="5969027"/>
              <a:chExt cx="497404" cy="289951"/>
            </a:xfrm>
          </p:grpSpPr>
          <p:sp>
            <p:nvSpPr>
              <p:cNvPr id="1616" name="Google Shape;1616;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17" name="Google Shape;1617;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18" name="Google Shape;1618;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19" name="Google Shape;1619;p49"/>
            <p:cNvGrpSpPr/>
            <p:nvPr/>
          </p:nvGrpSpPr>
          <p:grpSpPr>
            <a:xfrm>
              <a:off x="8095060" y="5867832"/>
              <a:ext cx="497404" cy="289312"/>
              <a:chOff x="8095060" y="5867832"/>
              <a:chExt cx="497404" cy="289312"/>
            </a:xfrm>
          </p:grpSpPr>
          <p:sp>
            <p:nvSpPr>
              <p:cNvPr id="1620" name="Google Shape;1620;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21" name="Google Shape;1621;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22" name="Google Shape;1622;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23" name="Google Shape;1623;p49"/>
            <p:cNvGrpSpPr/>
            <p:nvPr/>
          </p:nvGrpSpPr>
          <p:grpSpPr>
            <a:xfrm>
              <a:off x="8095060" y="5765998"/>
              <a:ext cx="497404" cy="289312"/>
              <a:chOff x="8095060" y="5765998"/>
              <a:chExt cx="497404" cy="289312"/>
            </a:xfrm>
          </p:grpSpPr>
          <p:sp>
            <p:nvSpPr>
              <p:cNvPr id="1624" name="Google Shape;1624;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25" name="Google Shape;1625;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26" name="Google Shape;1626;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27" name="Google Shape;1627;p49"/>
            <p:cNvGrpSpPr/>
            <p:nvPr/>
          </p:nvGrpSpPr>
          <p:grpSpPr>
            <a:xfrm>
              <a:off x="8095060" y="5664590"/>
              <a:ext cx="497404" cy="290164"/>
              <a:chOff x="8095060" y="5664590"/>
              <a:chExt cx="497404" cy="290164"/>
            </a:xfrm>
          </p:grpSpPr>
          <p:sp>
            <p:nvSpPr>
              <p:cNvPr id="1628" name="Google Shape;1628;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29" name="Google Shape;1629;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0" name="Google Shape;1630;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grpSp>
        <p:nvGrpSpPr>
          <p:cNvPr id="1631" name="Google Shape;1631;p49"/>
          <p:cNvGrpSpPr/>
          <p:nvPr/>
        </p:nvGrpSpPr>
        <p:grpSpPr>
          <a:xfrm>
            <a:off x="2870825" y="4378486"/>
            <a:ext cx="557162" cy="445734"/>
            <a:chOff x="4607809" y="5664627"/>
            <a:chExt cx="742883" cy="594312"/>
          </a:xfrm>
        </p:grpSpPr>
        <p:sp>
          <p:nvSpPr>
            <p:cNvPr id="1632" name="Google Shape;1632;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3" name="Google Shape;1633;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4" name="Google Shape;1634;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5" name="Google Shape;1635;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6" name="Google Shape;1636;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7" name="Google Shape;1637;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8" name="Google Shape;1638;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39" name="Google Shape;1639;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40" name="Google Shape;1640;p49"/>
          <p:cNvGrpSpPr/>
          <p:nvPr/>
        </p:nvGrpSpPr>
        <p:grpSpPr>
          <a:xfrm>
            <a:off x="3973890" y="4378543"/>
            <a:ext cx="1079865" cy="445620"/>
            <a:chOff x="2571250" y="5664711"/>
            <a:chExt cx="1439820" cy="594160"/>
          </a:xfrm>
        </p:grpSpPr>
        <p:sp>
          <p:nvSpPr>
            <p:cNvPr id="1641" name="Google Shape;1641;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42" name="Google Shape;1642;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43" name="Google Shape;1643;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44" name="Google Shape;1644;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45" name="Google Shape;1645;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46" name="Google Shape;1646;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47" name="Google Shape;1647;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48" name="Google Shape;1648;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49" name="Google Shape;1649;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0" name="Google Shape;1650;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51" name="Google Shape;1651;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2" name="Google Shape;1652;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53" name="Google Shape;1653;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4" name="Google Shape;1654;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55" name="Google Shape;1655;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6" name="Google Shape;1656;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Quattrocento Sans"/>
                <a:ea typeface="Quattrocento Sans"/>
                <a:cs typeface="Quattrocento Sans"/>
                <a:sym typeface="Quattrocento Sans"/>
              </a:endParaRPr>
            </a:p>
          </p:txBody>
        </p:sp>
        <p:sp>
          <p:nvSpPr>
            <p:cNvPr id="1657" name="Google Shape;1657;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8" name="Google Shape;1658;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59" name="Google Shape;1659;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60" name="Google Shape;1660;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61" name="Google Shape;1661;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62" name="Google Shape;1662;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63" name="Google Shape;1663;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1664" name="Google Shape;1664;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nvGrpSpPr>
          <p:cNvPr id="1665" name="Google Shape;1665;p49"/>
          <p:cNvGrpSpPr/>
          <p:nvPr/>
        </p:nvGrpSpPr>
        <p:grpSpPr>
          <a:xfrm>
            <a:off x="5599659" y="4378335"/>
            <a:ext cx="642470" cy="446036"/>
            <a:chOff x="6332670" y="5663946"/>
            <a:chExt cx="856627" cy="594715"/>
          </a:xfrm>
        </p:grpSpPr>
        <p:grpSp>
          <p:nvGrpSpPr>
            <p:cNvPr id="1666" name="Google Shape;1666;p49"/>
            <p:cNvGrpSpPr/>
            <p:nvPr/>
          </p:nvGrpSpPr>
          <p:grpSpPr>
            <a:xfrm>
              <a:off x="6392364" y="5663946"/>
              <a:ext cx="796933" cy="185801"/>
              <a:chOff x="3321050" y="1066800"/>
              <a:chExt cx="6505573" cy="1508125"/>
            </a:xfrm>
          </p:grpSpPr>
          <p:sp>
            <p:nvSpPr>
              <p:cNvPr id="1667" name="Google Shape;1667;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68" name="Google Shape;1668;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69" name="Google Shape;1669;p49"/>
            <p:cNvGrpSpPr/>
            <p:nvPr/>
          </p:nvGrpSpPr>
          <p:grpSpPr>
            <a:xfrm flipH="1">
              <a:off x="6332670" y="5868403"/>
              <a:ext cx="796933" cy="185801"/>
              <a:chOff x="3321050" y="1066800"/>
              <a:chExt cx="6505573" cy="1508125"/>
            </a:xfrm>
          </p:grpSpPr>
          <p:sp>
            <p:nvSpPr>
              <p:cNvPr id="1670" name="Google Shape;167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71" name="Google Shape;167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nvGrpSpPr>
            <p:cNvPr id="1672" name="Google Shape;1672;p49"/>
            <p:cNvGrpSpPr/>
            <p:nvPr/>
          </p:nvGrpSpPr>
          <p:grpSpPr>
            <a:xfrm>
              <a:off x="6392364" y="6072860"/>
              <a:ext cx="796933" cy="185801"/>
              <a:chOff x="3321050" y="1066800"/>
              <a:chExt cx="6505573" cy="1508125"/>
            </a:xfrm>
          </p:grpSpPr>
          <p:sp>
            <p:nvSpPr>
              <p:cNvPr id="1673" name="Google Shape;167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74" name="Google Shape;167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sp>
        <p:nvSpPr>
          <p:cNvPr id="1675" name="Google Shape;1675;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Diagrams and infographics</a:t>
            </a:r>
            <a:endParaRPr sz="2000"/>
          </a:p>
        </p:txBody>
      </p:sp>
      <p:sp>
        <p:nvSpPr>
          <p:cNvPr id="1676" name="Google Shape;1676;p49"/>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0"/>
        <p:cNvGrpSpPr/>
        <p:nvPr/>
      </p:nvGrpSpPr>
      <p:grpSpPr>
        <a:xfrm>
          <a:off x="0" y="0"/>
          <a:ext cx="0" cy="0"/>
          <a:chOff x="0" y="0"/>
          <a:chExt cx="0" cy="0"/>
        </a:xfrm>
      </p:grpSpPr>
      <p:sp>
        <p:nvSpPr>
          <p:cNvPr id="1681" name="Google Shape;1681;p50"/>
          <p:cNvSpPr txBox="1"/>
          <p:nvPr/>
        </p:nvSpPr>
        <p:spPr>
          <a:xfrm>
            <a:off x="73190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chemeClr val="dk1"/>
                </a:solidFill>
                <a:latin typeface="Quattrocento Sans"/>
                <a:ea typeface="Quattrocento Sans"/>
                <a:cs typeface="Quattrocento Sans"/>
                <a:sym typeface="Quattrocento Sans"/>
              </a:rPr>
              <a:t>Now you can use any emoji as an icon!</a:t>
            </a: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
                <a:solidFill>
                  <a:schemeClr val="dk1"/>
                </a:solidFill>
                <a:latin typeface="Quattrocento Sans"/>
                <a:ea typeface="Quattrocento Sans"/>
                <a:cs typeface="Quattrocento Sans"/>
                <a:sym typeface="Quattrocento Sans"/>
              </a:rPr>
              <a:t>And of course it resizes without losing quality and you can change the color.</a:t>
            </a: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How? Follow Google instructions </a:t>
            </a:r>
            <a:r>
              <a:rPr lang="en" u="sng">
                <a:solidFill>
                  <a:schemeClr val="dk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https://twitter.com/googledocs/status/730087240156643328</a:t>
            </a: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1682" name="Google Shape;1682;p50"/>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chemeClr val="dk1"/>
                </a:solidFill>
                <a:latin typeface="Quattrocento Sans"/>
                <a:ea typeface="Quattrocento Sans"/>
                <a:cs typeface="Quattrocento Sans"/>
                <a:sym typeface="Quattrocento Sans"/>
              </a:rPr>
              <a:t>✋👆👉👍👤👦👧👨👩👪💃🏃💑❤😂😉😋😒😭👶😸🐟🍒🍔💣📌📖🔨🎃🎈🎨🏈🏰🌏🔌🔑</a:t>
            </a:r>
            <a:r>
              <a:rPr lang="en" sz="2400" dirty="0">
                <a:solidFill>
                  <a:schemeClr val="dk1"/>
                </a:solidFill>
                <a:highlight>
                  <a:schemeClr val="accent1"/>
                </a:highlight>
                <a:latin typeface="Quattrocento Sans"/>
                <a:ea typeface="Quattrocento Sans"/>
                <a:cs typeface="Quattrocento Sans"/>
                <a:sym typeface="Quattrocento Sans"/>
              </a:rPr>
              <a:t> and many more...</a:t>
            </a:r>
            <a:endParaRPr sz="2400" dirty="0">
              <a:solidFill>
                <a:schemeClr val="dk1"/>
              </a:solidFill>
              <a:highlight>
                <a:schemeClr val="accent1"/>
              </a:highlight>
              <a:latin typeface="Quattrocento Sans"/>
              <a:ea typeface="Quattrocento Sans"/>
              <a:cs typeface="Quattrocento Sans"/>
              <a:sym typeface="Quattrocento Sans"/>
            </a:endParaRPr>
          </a:p>
        </p:txBody>
      </p:sp>
      <p:sp>
        <p:nvSpPr>
          <p:cNvPr id="1683" name="Google Shape;1683;p5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Other Fabrications Methods</a:t>
            </a:r>
            <a:endParaRPr dirty="0">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Google Shape;157;p19">
            <a:extLst>
              <a:ext uri="{FF2B5EF4-FFF2-40B4-BE49-F238E27FC236}">
                <a16:creationId xmlns:a16="http://schemas.microsoft.com/office/drawing/2014/main" id="{D68240E6-E340-0FA3-B125-5AA7B78A5393}"/>
              </a:ext>
            </a:extLst>
          </p:cNvPr>
          <p:cNvSpPr txBox="1">
            <a:spLocks noGrp="1"/>
          </p:cNvSpPr>
          <p:nvPr>
            <p:ph type="body" idx="1"/>
          </p:nvPr>
        </p:nvSpPr>
        <p:spPr>
          <a:xfrm>
            <a:off x="241293" y="1880680"/>
            <a:ext cx="3387444" cy="2338100"/>
          </a:xfrm>
          <a:prstGeom prst="rect">
            <a:avLst/>
          </a:prstGeom>
        </p:spPr>
        <p:txBody>
          <a:bodyPr spcFirstLastPara="1" wrap="square" lIns="91425" tIns="91425" rIns="91425" bIns="91425" anchor="t" anchorCtr="0">
            <a:noAutofit/>
          </a:bodyPr>
          <a:lstStyle/>
          <a:p>
            <a:pPr marL="342900" indent="-342900"/>
            <a:r>
              <a:rPr lang="pt-PT" sz="2000" dirty="0"/>
              <a:t>M</a:t>
            </a:r>
            <a:r>
              <a:rPr lang="en" sz="2000" dirty="0"/>
              <a:t>onolithic production </a:t>
            </a:r>
          </a:p>
          <a:p>
            <a:pPr marL="342900" indent="-342900"/>
            <a:r>
              <a:rPr lang="pt-PT" sz="2000" dirty="0" err="1"/>
              <a:t>Injection</a:t>
            </a:r>
            <a:r>
              <a:rPr lang="pt-PT" sz="2000" dirty="0"/>
              <a:t> </a:t>
            </a:r>
            <a:r>
              <a:rPr lang="pt-PT" sz="2000" dirty="0" err="1"/>
              <a:t>molding</a:t>
            </a:r>
            <a:endParaRPr lang="en" sz="2000" dirty="0"/>
          </a:p>
          <a:p>
            <a:pPr marL="342900" indent="-342900"/>
            <a:r>
              <a:rPr lang="pt-PT" sz="2000" dirty="0" err="1"/>
              <a:t>Ink</a:t>
            </a:r>
            <a:r>
              <a:rPr lang="pt-PT" sz="2000" dirty="0"/>
              <a:t>-jet </a:t>
            </a:r>
            <a:r>
              <a:rPr lang="pt-PT" sz="2000" dirty="0" err="1"/>
              <a:t>printing</a:t>
            </a:r>
            <a:endParaRPr lang="en" sz="2000" dirty="0"/>
          </a:p>
          <a:p>
            <a:pPr marL="342900" indent="-342900"/>
            <a:r>
              <a:rPr lang="pt-PT" sz="2000" dirty="0" err="1"/>
              <a:t>Ultraviolet</a:t>
            </a:r>
            <a:r>
              <a:rPr lang="pt-PT" sz="2000" dirty="0"/>
              <a:t> </a:t>
            </a:r>
            <a:r>
              <a:rPr lang="pt-PT" sz="2000" dirty="0" err="1"/>
              <a:t>lithography</a:t>
            </a:r>
            <a:endParaRPr lang="en" sz="2000" dirty="0"/>
          </a:p>
          <a:p>
            <a:pPr marL="342900" indent="-342900"/>
            <a:r>
              <a:rPr lang="en" sz="2000" dirty="0"/>
              <a:t>…..</a:t>
            </a:r>
            <a:endParaRPr sz="2000" dirty="0"/>
          </a:p>
        </p:txBody>
      </p:sp>
      <p:cxnSp>
        <p:nvCxnSpPr>
          <p:cNvPr id="10" name="Straight Arrow Connector 9">
            <a:extLst>
              <a:ext uri="{FF2B5EF4-FFF2-40B4-BE49-F238E27FC236}">
                <a16:creationId xmlns:a16="http://schemas.microsoft.com/office/drawing/2014/main" id="{AB951230-633C-DBC5-F311-E750F9510EC9}"/>
              </a:ext>
            </a:extLst>
          </p:cNvPr>
          <p:cNvCxnSpPr>
            <a:cxnSpLocks/>
          </p:cNvCxnSpPr>
          <p:nvPr/>
        </p:nvCxnSpPr>
        <p:spPr>
          <a:xfrm>
            <a:off x="3762984" y="2968516"/>
            <a:ext cx="10940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Google Shape;159;p19">
            <a:extLst>
              <a:ext uri="{FF2B5EF4-FFF2-40B4-BE49-F238E27FC236}">
                <a16:creationId xmlns:a16="http://schemas.microsoft.com/office/drawing/2014/main" id="{6F5EBAD9-0796-98A1-3EB8-6A8361AE9E52}"/>
              </a:ext>
            </a:extLst>
          </p:cNvPr>
          <p:cNvSpPr txBox="1">
            <a:spLocks/>
          </p:cNvSpPr>
          <p:nvPr/>
        </p:nvSpPr>
        <p:spPr>
          <a:xfrm>
            <a:off x="5184321" y="2008406"/>
            <a:ext cx="3425400" cy="19202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chemeClr val="accent1"/>
                </a:highlight>
              </a:rPr>
              <a:t>PROBLEMS:</a:t>
            </a:r>
          </a:p>
          <a:p>
            <a:pPr marL="285750" indent="-285750">
              <a:spcBef>
                <a:spcPts val="600"/>
              </a:spcBef>
              <a:buFont typeface="Arial" panose="020B0604020202020204" pitchFamily="34" charset="0"/>
              <a:buChar char="•"/>
            </a:pPr>
            <a:r>
              <a:rPr lang="en-US" dirty="0"/>
              <a:t>Limits on size, shape and dimensions</a:t>
            </a:r>
          </a:p>
          <a:p>
            <a:pPr marL="285750" indent="-285750">
              <a:spcBef>
                <a:spcPts val="600"/>
              </a:spcBef>
              <a:buFont typeface="Arial" panose="020B0604020202020204" pitchFamily="34" charset="0"/>
              <a:buChar char="•"/>
            </a:pPr>
            <a:r>
              <a:rPr lang="en-US" dirty="0"/>
              <a:t>Inability to combine multiple elements</a:t>
            </a:r>
          </a:p>
          <a:p>
            <a:pPr marL="285750" indent="-285750">
              <a:spcBef>
                <a:spcPts val="600"/>
              </a:spcBef>
              <a:buFont typeface="Arial" panose="020B0604020202020204" pitchFamily="34" charset="0"/>
              <a:buChar char="•"/>
            </a:pPr>
            <a:r>
              <a:rPr lang="en-US" dirty="0"/>
              <a:t>Restrictions in designing the surfaces</a:t>
            </a:r>
          </a:p>
          <a:p>
            <a:pPr marL="285750" indent="-285750">
              <a:spcBef>
                <a:spcPts val="600"/>
              </a:spcBef>
              <a:buFont typeface="Arial" panose="020B0604020202020204" pitchFamily="34" charset="0"/>
              <a:buChar char="•"/>
            </a:pPr>
            <a:r>
              <a:rPr lang="en-US" dirty="0"/>
              <a:t>Problems with the alignment</a:t>
            </a:r>
          </a:p>
          <a:p>
            <a:pPr marL="285750" indent="-285750">
              <a:spcBef>
                <a:spcPts val="600"/>
              </a:spcBef>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0259E051-BA9E-445B-504C-D2D847271626}"/>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grpSp>
        <p:nvGrpSpPr>
          <p:cNvPr id="3" name="Google Shape;856;p48">
            <a:extLst>
              <a:ext uri="{FF2B5EF4-FFF2-40B4-BE49-F238E27FC236}">
                <a16:creationId xmlns:a16="http://schemas.microsoft.com/office/drawing/2014/main" id="{E03B39E8-FF24-F7E0-61B0-685709BF804E}"/>
              </a:ext>
            </a:extLst>
          </p:cNvPr>
          <p:cNvGrpSpPr/>
          <p:nvPr/>
        </p:nvGrpSpPr>
        <p:grpSpPr>
          <a:xfrm>
            <a:off x="893852" y="966468"/>
            <a:ext cx="277402" cy="308934"/>
            <a:chOff x="2594050" y="1631825"/>
            <a:chExt cx="439625" cy="439625"/>
          </a:xfrm>
          <a:solidFill>
            <a:schemeClr val="tx1"/>
          </a:solidFill>
        </p:grpSpPr>
        <p:sp>
          <p:nvSpPr>
            <p:cNvPr id="4" name="Google Shape;857;p48">
              <a:extLst>
                <a:ext uri="{FF2B5EF4-FFF2-40B4-BE49-F238E27FC236}">
                  <a16:creationId xmlns:a16="http://schemas.microsoft.com/office/drawing/2014/main" id="{B2023F77-C0B6-C0E3-ACE1-47E7C75BC00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6" name="Google Shape;858;p48">
              <a:extLst>
                <a:ext uri="{FF2B5EF4-FFF2-40B4-BE49-F238E27FC236}">
                  <a16:creationId xmlns:a16="http://schemas.microsoft.com/office/drawing/2014/main" id="{6FBFC658-F349-CBEA-4BF7-BB760F9737A4}"/>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7" name="Google Shape;859;p48">
              <a:extLst>
                <a:ext uri="{FF2B5EF4-FFF2-40B4-BE49-F238E27FC236}">
                  <a16:creationId xmlns:a16="http://schemas.microsoft.com/office/drawing/2014/main" id="{75B61F7D-08AA-CCE1-BAD4-D75CC03EC49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8" name="Google Shape;860;p48">
              <a:extLst>
                <a:ext uri="{FF2B5EF4-FFF2-40B4-BE49-F238E27FC236}">
                  <a16:creationId xmlns:a16="http://schemas.microsoft.com/office/drawing/2014/main" id="{517D4E77-19C9-4492-9F43-68CE580539D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grpSp>
      <p:pic>
        <p:nvPicPr>
          <p:cNvPr id="9" name="Imagem 1">
            <a:extLst>
              <a:ext uri="{FF2B5EF4-FFF2-40B4-BE49-F238E27FC236}">
                <a16:creationId xmlns:a16="http://schemas.microsoft.com/office/drawing/2014/main" id="{EBD21CA9-8C96-472A-4AAC-1B716F4F8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chemeClr val="accent1"/>
                </a:highlight>
              </a:rPr>
              <a:t>Other Fabrications Methods</a:t>
            </a:r>
            <a:endParaRPr dirty="0">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3" name="TextBox 12">
            <a:extLst>
              <a:ext uri="{FF2B5EF4-FFF2-40B4-BE49-F238E27FC236}">
                <a16:creationId xmlns:a16="http://schemas.microsoft.com/office/drawing/2014/main" id="{0259E051-BA9E-445B-504C-D2D847271626}"/>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6" name="Picture 5">
            <a:extLst>
              <a:ext uri="{FF2B5EF4-FFF2-40B4-BE49-F238E27FC236}">
                <a16:creationId xmlns:a16="http://schemas.microsoft.com/office/drawing/2014/main" id="{479637A7-941E-7E1F-D74A-4F0733EB7C91}"/>
              </a:ext>
            </a:extLst>
          </p:cNvPr>
          <p:cNvPicPr>
            <a:picLocks noChangeAspect="1"/>
          </p:cNvPicPr>
          <p:nvPr/>
        </p:nvPicPr>
        <p:blipFill>
          <a:blip r:embed="rId3"/>
          <a:stretch>
            <a:fillRect/>
          </a:stretch>
        </p:blipFill>
        <p:spPr>
          <a:xfrm>
            <a:off x="1012572" y="1522712"/>
            <a:ext cx="2526316" cy="2696068"/>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679747ED-6C30-9209-3B96-D1049A33B1CD}"/>
              </a:ext>
            </a:extLst>
          </p:cNvPr>
          <p:cNvPicPr>
            <a:picLocks noChangeAspect="1"/>
          </p:cNvPicPr>
          <p:nvPr/>
        </p:nvPicPr>
        <p:blipFill rotWithShape="1">
          <a:blip r:embed="rId4"/>
          <a:srcRect l="1" r="242" b="48187"/>
          <a:stretch/>
        </p:blipFill>
        <p:spPr>
          <a:xfrm>
            <a:off x="4963055" y="1906856"/>
            <a:ext cx="3008565" cy="1927779"/>
          </a:xfrm>
          <a:prstGeom prst="rect">
            <a:avLst/>
          </a:prstGeom>
          <a:ln>
            <a:solidFill>
              <a:schemeClr val="accent1">
                <a:lumMod val="50000"/>
              </a:schemeClr>
            </a:solidFill>
          </a:ln>
        </p:spPr>
      </p:pic>
      <p:sp>
        <p:nvSpPr>
          <p:cNvPr id="8" name="TextBox 7">
            <a:extLst>
              <a:ext uri="{FF2B5EF4-FFF2-40B4-BE49-F238E27FC236}">
                <a16:creationId xmlns:a16="http://schemas.microsoft.com/office/drawing/2014/main" id="{8AA13B6C-F5ED-DAA0-4E59-5CEA2F61EF19}"/>
              </a:ext>
            </a:extLst>
          </p:cNvPr>
          <p:cNvSpPr txBox="1"/>
          <p:nvPr/>
        </p:nvSpPr>
        <p:spPr>
          <a:xfrm>
            <a:off x="1012572" y="4270060"/>
            <a:ext cx="2526316" cy="553998"/>
          </a:xfrm>
          <a:prstGeom prst="rect">
            <a:avLst/>
          </a:prstGeom>
          <a:noFill/>
        </p:spPr>
        <p:txBody>
          <a:bodyPr wrap="square" rtlCol="0">
            <a:spAutoFit/>
          </a:bodyPr>
          <a:lstStyle/>
          <a:p>
            <a:r>
              <a:rPr lang="pt-PT" sz="1000" i="1" dirty="0">
                <a:solidFill>
                  <a:schemeClr val="tx1">
                    <a:lumMod val="85000"/>
                    <a:lumOff val="15000"/>
                  </a:schemeClr>
                </a:solidFill>
                <a:latin typeface="Quattrocento Sans" panose="020B0502050000020003" pitchFamily="34" charset="0"/>
              </a:rPr>
              <a:t>Figure 3 – </a:t>
            </a:r>
            <a:r>
              <a:rPr lang="pt-PT" sz="1000" i="1" dirty="0" err="1">
                <a:solidFill>
                  <a:schemeClr val="tx1">
                    <a:lumMod val="85000"/>
                    <a:lumOff val="15000"/>
                  </a:schemeClr>
                </a:solidFill>
                <a:latin typeface="Quattrocento Sans" panose="020B0502050000020003" pitchFamily="34" charset="0"/>
              </a:rPr>
              <a:t>Process</a:t>
            </a:r>
            <a:r>
              <a:rPr lang="pt-PT" sz="1000" i="1" dirty="0">
                <a:solidFill>
                  <a:schemeClr val="tx1">
                    <a:lumMod val="85000"/>
                    <a:lumOff val="15000"/>
                  </a:schemeClr>
                </a:solidFill>
                <a:latin typeface="Quattrocento Sans" panose="020B0502050000020003" pitchFamily="34" charset="0"/>
              </a:rPr>
              <a:t> steps for </a:t>
            </a:r>
            <a:r>
              <a:rPr lang="pt-PT" sz="1000" i="1" dirty="0" err="1">
                <a:solidFill>
                  <a:schemeClr val="tx1">
                    <a:lumMod val="85000"/>
                    <a:lumOff val="15000"/>
                  </a:schemeClr>
                </a:solidFill>
                <a:latin typeface="Quattrocento Sans" panose="020B0502050000020003" pitchFamily="34" charset="0"/>
              </a:rPr>
              <a:t>production</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of</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microlenses</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using</a:t>
            </a:r>
            <a:r>
              <a:rPr lang="pt-PT" sz="1000" i="1" dirty="0">
                <a:solidFill>
                  <a:schemeClr val="tx1">
                    <a:lumMod val="85000"/>
                    <a:lumOff val="15000"/>
                  </a:schemeClr>
                </a:solidFill>
                <a:latin typeface="Quattrocento Sans" panose="020B0502050000020003" pitchFamily="34" charset="0"/>
              </a:rPr>
              <a:t> de </a:t>
            </a:r>
            <a:r>
              <a:rPr lang="pt-PT" sz="1000" i="1" dirty="0" err="1">
                <a:solidFill>
                  <a:schemeClr val="tx1">
                    <a:lumMod val="85000"/>
                    <a:lumOff val="15000"/>
                  </a:schemeClr>
                </a:solidFill>
                <a:latin typeface="Quattrocento Sans" panose="020B0502050000020003" pitchFamily="34" charset="0"/>
              </a:rPr>
              <a:t>monolithic</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fabrication</a:t>
            </a:r>
            <a:r>
              <a:rPr lang="pt-PT" sz="1000" i="1" dirty="0">
                <a:solidFill>
                  <a:schemeClr val="tx1">
                    <a:lumMod val="85000"/>
                    <a:lumOff val="15000"/>
                  </a:schemeClr>
                </a:solidFill>
                <a:latin typeface="Quattrocento Sans" panose="020B0502050000020003" pitchFamily="34" charset="0"/>
              </a:rPr>
              <a:t> </a:t>
            </a:r>
            <a:r>
              <a:rPr lang="pt-PT" sz="1000" i="1" dirty="0" err="1">
                <a:solidFill>
                  <a:schemeClr val="tx1">
                    <a:lumMod val="85000"/>
                    <a:lumOff val="15000"/>
                  </a:schemeClr>
                </a:solidFill>
                <a:latin typeface="Quattrocento Sans" panose="020B0502050000020003" pitchFamily="34" charset="0"/>
              </a:rPr>
              <a:t>method</a:t>
            </a:r>
            <a:r>
              <a:rPr lang="pt-PT" sz="1000" i="1" dirty="0">
                <a:solidFill>
                  <a:schemeClr val="tx1">
                    <a:lumMod val="85000"/>
                    <a:lumOff val="15000"/>
                  </a:schemeClr>
                </a:solidFill>
                <a:latin typeface="Quattrocento Sans" panose="020B0502050000020003" pitchFamily="34" charset="0"/>
              </a:rPr>
              <a:t>.</a:t>
            </a:r>
          </a:p>
        </p:txBody>
      </p:sp>
      <p:sp>
        <p:nvSpPr>
          <p:cNvPr id="9" name="TextBox 8">
            <a:extLst>
              <a:ext uri="{FF2B5EF4-FFF2-40B4-BE49-F238E27FC236}">
                <a16:creationId xmlns:a16="http://schemas.microsoft.com/office/drawing/2014/main" id="{80C0CB29-26FB-052E-BA77-874468A8362E}"/>
              </a:ext>
            </a:extLst>
          </p:cNvPr>
          <p:cNvSpPr txBox="1"/>
          <p:nvPr/>
        </p:nvSpPr>
        <p:spPr>
          <a:xfrm>
            <a:off x="4963055" y="3900685"/>
            <a:ext cx="3008564" cy="553998"/>
          </a:xfrm>
          <a:prstGeom prst="rect">
            <a:avLst/>
          </a:prstGeom>
          <a:noFill/>
        </p:spPr>
        <p:txBody>
          <a:bodyPr wrap="square" rtlCol="0">
            <a:spAutoFit/>
          </a:bodyPr>
          <a:lstStyle/>
          <a:p>
            <a:r>
              <a:rPr lang="pt-PT" sz="1000" i="1" dirty="0">
                <a:solidFill>
                  <a:schemeClr val="tx1">
                    <a:lumMod val="85000"/>
                    <a:lumOff val="15000"/>
                  </a:schemeClr>
                </a:solidFill>
                <a:latin typeface="Quattrocento Sans" panose="020B0502050000020003" pitchFamily="34" charset="0"/>
              </a:rPr>
              <a:t>Figure 4 – </a:t>
            </a:r>
            <a:r>
              <a:rPr lang="en-US" sz="1000" i="1" dirty="0">
                <a:solidFill>
                  <a:schemeClr val="tx1">
                    <a:lumMod val="85000"/>
                    <a:lumOff val="15000"/>
                  </a:schemeClr>
                </a:solidFill>
                <a:latin typeface="Quattrocento Sans" panose="020B0502050000020003" pitchFamily="34" charset="0"/>
              </a:rPr>
              <a:t>Schematic diagram of the DOD ink-jet printing and the process flow used to fabricate </a:t>
            </a:r>
          </a:p>
          <a:p>
            <a:r>
              <a:rPr lang="en-US" sz="1000" i="1" dirty="0" err="1">
                <a:solidFill>
                  <a:schemeClr val="tx1">
                    <a:lumMod val="85000"/>
                    <a:lumOff val="15000"/>
                  </a:schemeClr>
                </a:solidFill>
                <a:latin typeface="Quattrocento Sans" panose="020B0502050000020003" pitchFamily="34" charset="0"/>
              </a:rPr>
              <a:t>microlenses</a:t>
            </a:r>
            <a:r>
              <a:rPr lang="en-US" sz="1000" i="1" dirty="0">
                <a:solidFill>
                  <a:schemeClr val="tx1">
                    <a:lumMod val="85000"/>
                    <a:lumOff val="15000"/>
                  </a:schemeClr>
                </a:solidFill>
                <a:latin typeface="Quattrocento Sans" panose="020B0502050000020003" pitchFamily="34" charset="0"/>
              </a:rPr>
              <a:t>.</a:t>
            </a:r>
            <a:endParaRPr lang="pt-PT" sz="1000" i="1" dirty="0">
              <a:solidFill>
                <a:schemeClr val="tx1">
                  <a:lumMod val="85000"/>
                  <a:lumOff val="15000"/>
                </a:schemeClr>
              </a:solidFill>
              <a:latin typeface="Quattrocento Sans" panose="020B0502050000020003" pitchFamily="34" charset="0"/>
            </a:endParaRPr>
          </a:p>
        </p:txBody>
      </p:sp>
      <p:grpSp>
        <p:nvGrpSpPr>
          <p:cNvPr id="11" name="Google Shape;856;p48">
            <a:extLst>
              <a:ext uri="{FF2B5EF4-FFF2-40B4-BE49-F238E27FC236}">
                <a16:creationId xmlns:a16="http://schemas.microsoft.com/office/drawing/2014/main" id="{D04D7E97-A244-1D58-0D16-0BCF7468A52F}"/>
              </a:ext>
            </a:extLst>
          </p:cNvPr>
          <p:cNvGrpSpPr/>
          <p:nvPr/>
        </p:nvGrpSpPr>
        <p:grpSpPr>
          <a:xfrm>
            <a:off x="893852" y="966468"/>
            <a:ext cx="277402" cy="308934"/>
            <a:chOff x="2594050" y="1631825"/>
            <a:chExt cx="439625" cy="439625"/>
          </a:xfrm>
          <a:solidFill>
            <a:schemeClr val="tx1"/>
          </a:solidFill>
        </p:grpSpPr>
        <p:sp>
          <p:nvSpPr>
            <p:cNvPr id="14" name="Google Shape;857;p48">
              <a:extLst>
                <a:ext uri="{FF2B5EF4-FFF2-40B4-BE49-F238E27FC236}">
                  <a16:creationId xmlns:a16="http://schemas.microsoft.com/office/drawing/2014/main" id="{C8AECA4F-8756-51C8-4D5C-B00CD186CD9A}"/>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5" name="Google Shape;858;p48">
              <a:extLst>
                <a:ext uri="{FF2B5EF4-FFF2-40B4-BE49-F238E27FC236}">
                  <a16:creationId xmlns:a16="http://schemas.microsoft.com/office/drawing/2014/main" id="{092301D0-2A41-6C0A-D995-6C0821D1AFD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6" name="Google Shape;859;p48">
              <a:extLst>
                <a:ext uri="{FF2B5EF4-FFF2-40B4-BE49-F238E27FC236}">
                  <a16:creationId xmlns:a16="http://schemas.microsoft.com/office/drawing/2014/main" id="{7BBC5A3B-B402-ED3E-5ACB-4B55A680A970}"/>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7" name="Google Shape;860;p48">
              <a:extLst>
                <a:ext uri="{FF2B5EF4-FFF2-40B4-BE49-F238E27FC236}">
                  <a16:creationId xmlns:a16="http://schemas.microsoft.com/office/drawing/2014/main" id="{138804F0-B02B-AB9E-F305-7F59C52FB540}"/>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grpSp>
      <p:pic>
        <p:nvPicPr>
          <p:cNvPr id="18" name="Imagem 1">
            <a:extLst>
              <a:ext uri="{FF2B5EF4-FFF2-40B4-BE49-F238E27FC236}">
                <a16:creationId xmlns:a16="http://schemas.microsoft.com/office/drawing/2014/main" id="{745ED0C9-643C-467C-7F19-CCB3969046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300" y="2141500"/>
            <a:ext cx="3787800" cy="8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2400" dirty="0"/>
              <a:t>Designs, </a:t>
            </a:r>
            <a:r>
              <a:rPr lang="pt-PT" sz="2400" dirty="0" err="1"/>
              <a:t>Fabrication</a:t>
            </a:r>
            <a:r>
              <a:rPr lang="pt-PT" sz="2400" dirty="0"/>
              <a:t> </a:t>
            </a:r>
            <a:r>
              <a:rPr lang="pt-PT" sz="2400" dirty="0" err="1"/>
              <a:t>and</a:t>
            </a:r>
            <a:r>
              <a:rPr lang="pt-PT" sz="2400" dirty="0"/>
              <a:t> </a:t>
            </a:r>
            <a:r>
              <a:rPr lang="pt-PT" sz="2400" dirty="0" err="1"/>
              <a:t>Methods</a:t>
            </a:r>
            <a:r>
              <a:rPr lang="pt-PT" sz="2400" dirty="0"/>
              <a:t> </a:t>
            </a:r>
            <a:r>
              <a:rPr lang="pt-PT" sz="2400" dirty="0" err="1"/>
              <a:t>used</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Lora"/>
                <a:ea typeface="Lora"/>
                <a:cs typeface="Lora"/>
                <a:sym typeface="Lora"/>
              </a:rPr>
              <a:t>2</a:t>
            </a:r>
            <a:endParaRPr sz="2400" b="1" dirty="0">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dirty="0" err="1">
                <a:solidFill>
                  <a:schemeClr val="bg2">
                    <a:lumMod val="75000"/>
                  </a:schemeClr>
                </a:solidFill>
                <a:latin typeface="Quattrocento Sans" panose="020B0502050000020003" pitchFamily="34" charset="0"/>
              </a:rPr>
              <a:t>Nanodispositivos</a:t>
            </a:r>
            <a:r>
              <a:rPr lang="pt-PT" i="1" dirty="0">
                <a:solidFill>
                  <a:schemeClr val="bg2">
                    <a:lumMod val="75000"/>
                  </a:schemeClr>
                </a:solidFill>
                <a:latin typeface="Quattrocento Sans" panose="020B0502050000020003" pitchFamily="34" charset="0"/>
              </a:rPr>
              <a:t> e </a:t>
            </a:r>
            <a:r>
              <a:rPr lang="pt-PT" i="1" dirty="0" err="1">
                <a:solidFill>
                  <a:schemeClr val="bg2">
                    <a:lumMod val="75000"/>
                  </a:schemeClr>
                </a:solidFill>
                <a:latin typeface="Quattrocento Sans" panose="020B0502050000020003" pitchFamily="34" charset="0"/>
              </a:rPr>
              <a:t>Nanoeletrónica</a:t>
            </a:r>
            <a:endParaRPr lang="pt-PT" i="1" dirty="0">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09/11/2022</a:t>
            </a:r>
          </a:p>
        </p:txBody>
      </p:sp>
      <p:pic>
        <p:nvPicPr>
          <p:cNvPr id="4" name="Imagem 1">
            <a:extLst>
              <a:ext uri="{FF2B5EF4-FFF2-40B4-BE49-F238E27FC236}">
                <a16:creationId xmlns:a16="http://schemas.microsoft.com/office/drawing/2014/main" id="{84E69535-30FA-CA92-3DB4-8F1A609D7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7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a:t>
            </a:r>
            <a:r>
              <a:rPr lang="pt-PT" dirty="0"/>
              <a:t>p</a:t>
            </a:r>
            <a:r>
              <a:rPr lang="en" dirty="0"/>
              <a:t>tical design software: ZEMAX</a:t>
            </a:r>
            <a:endParaRPr dirty="0"/>
          </a:p>
        </p:txBody>
      </p:sp>
      <p:sp>
        <p:nvSpPr>
          <p:cNvPr id="409" name="Google Shape;409;p35"/>
          <p:cNvSpPr txBox="1">
            <a:spLocks noGrp="1"/>
          </p:cNvSpPr>
          <p:nvPr>
            <p:ph type="body" idx="1"/>
          </p:nvPr>
        </p:nvSpPr>
        <p:spPr>
          <a:xfrm>
            <a:off x="408734" y="3899428"/>
            <a:ext cx="3050568" cy="54700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PT" sz="1600" dirty="0"/>
              <a:t>Link: </a:t>
            </a:r>
            <a:r>
              <a:rPr lang="pt-PT" sz="1600" u="sng" dirty="0">
                <a:solidFill>
                  <a:srgbClr val="0070C0"/>
                </a:solidFill>
              </a:rPr>
              <a:t>https://www.zemax.com/</a:t>
            </a:r>
            <a:endParaRPr sz="1600" u="sng" dirty="0">
              <a:solidFill>
                <a:srgbClr val="0070C0"/>
              </a:solidFill>
            </a:endParaRPr>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9" name="Group 8">
            <a:extLst>
              <a:ext uri="{FF2B5EF4-FFF2-40B4-BE49-F238E27FC236}">
                <a16:creationId xmlns:a16="http://schemas.microsoft.com/office/drawing/2014/main" id="{99A7AA51-B711-C927-D487-B00DD8628A3F}"/>
              </a:ext>
            </a:extLst>
          </p:cNvPr>
          <p:cNvGrpSpPr/>
          <p:nvPr/>
        </p:nvGrpSpPr>
        <p:grpSpPr>
          <a:xfrm>
            <a:off x="311488" y="1956100"/>
            <a:ext cx="3245059" cy="1865466"/>
            <a:chOff x="2125904" y="1630309"/>
            <a:chExt cx="4193254" cy="2443670"/>
          </a:xfrm>
        </p:grpSpPr>
        <p:grpSp>
          <p:nvGrpSpPr>
            <p:cNvPr id="414" name="Google Shape;414;p35"/>
            <p:cNvGrpSpPr/>
            <p:nvPr/>
          </p:nvGrpSpPr>
          <p:grpSpPr>
            <a:xfrm>
              <a:off x="2125904" y="1630309"/>
              <a:ext cx="4193254" cy="2443670"/>
              <a:chOff x="1177450" y="241631"/>
              <a:chExt cx="6173152" cy="3616776"/>
            </a:xfrm>
          </p:grpSpPr>
          <p:sp>
            <p:nvSpPr>
              <p:cNvPr id="415" name="Google Shape;415;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E9D3A8E-D602-DBA2-AAD4-D61B62E66F7E}"/>
                </a:ext>
              </a:extLst>
            </p:cNvPr>
            <p:cNvPicPr>
              <a:picLocks noChangeAspect="1"/>
            </p:cNvPicPr>
            <p:nvPr/>
          </p:nvPicPr>
          <p:blipFill>
            <a:blip r:embed="rId3"/>
            <a:stretch>
              <a:fillRect/>
            </a:stretch>
          </p:blipFill>
          <p:spPr>
            <a:xfrm>
              <a:off x="2588079" y="1771973"/>
              <a:ext cx="3282042" cy="2044590"/>
            </a:xfrm>
            <a:prstGeom prst="rect">
              <a:avLst/>
            </a:prstGeom>
            <a:ln>
              <a:solidFill>
                <a:schemeClr val="accent1">
                  <a:lumMod val="50000"/>
                </a:schemeClr>
              </a:solidFill>
            </a:ln>
          </p:spPr>
        </p:pic>
      </p:grpSp>
      <p:grpSp>
        <p:nvGrpSpPr>
          <p:cNvPr id="4" name="Google Shape;943;p48">
            <a:extLst>
              <a:ext uri="{FF2B5EF4-FFF2-40B4-BE49-F238E27FC236}">
                <a16:creationId xmlns:a16="http://schemas.microsoft.com/office/drawing/2014/main" id="{BAD40A3C-E883-073E-4838-E3086B30DA4F}"/>
              </a:ext>
            </a:extLst>
          </p:cNvPr>
          <p:cNvGrpSpPr/>
          <p:nvPr/>
        </p:nvGrpSpPr>
        <p:grpSpPr>
          <a:xfrm>
            <a:off x="911032" y="1014828"/>
            <a:ext cx="209108" cy="211992"/>
            <a:chOff x="3951850" y="2985350"/>
            <a:chExt cx="407950" cy="416500"/>
          </a:xfrm>
        </p:grpSpPr>
        <p:sp>
          <p:nvSpPr>
            <p:cNvPr id="5" name="Google Shape;944;p48">
              <a:extLst>
                <a:ext uri="{FF2B5EF4-FFF2-40B4-BE49-F238E27FC236}">
                  <a16:creationId xmlns:a16="http://schemas.microsoft.com/office/drawing/2014/main" id="{62E50A1C-E245-0190-E1F1-E36AE04FC011}"/>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p48">
              <a:extLst>
                <a:ext uri="{FF2B5EF4-FFF2-40B4-BE49-F238E27FC236}">
                  <a16:creationId xmlns:a16="http://schemas.microsoft.com/office/drawing/2014/main" id="{DDEBC9B6-ED7C-0976-746B-567A170A39DC}"/>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6;p48">
              <a:extLst>
                <a:ext uri="{FF2B5EF4-FFF2-40B4-BE49-F238E27FC236}">
                  <a16:creationId xmlns:a16="http://schemas.microsoft.com/office/drawing/2014/main" id="{36E81D05-70C9-42BE-041F-E5640263F92C}"/>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7;p48">
              <a:extLst>
                <a:ext uri="{FF2B5EF4-FFF2-40B4-BE49-F238E27FC236}">
                  <a16:creationId xmlns:a16="http://schemas.microsoft.com/office/drawing/2014/main" id="{021B7431-4A66-E2FA-06AD-F7DD7CAF33F3}"/>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Examples of what we can do with ZEMAX&#10;">
            <a:extLst>
              <a:ext uri="{FF2B5EF4-FFF2-40B4-BE49-F238E27FC236}">
                <a16:creationId xmlns:a16="http://schemas.microsoft.com/office/drawing/2014/main" id="{7D050770-C02D-A0DF-7321-A3D0A0E67967}"/>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913" y="1377320"/>
            <a:ext cx="2953157" cy="1622186"/>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descr="Examples of what we can do with ZEMAX&#10;">
            <a:extLst>
              <a:ext uri="{FF2B5EF4-FFF2-40B4-BE49-F238E27FC236}">
                <a16:creationId xmlns:a16="http://schemas.microsoft.com/office/drawing/2014/main" id="{263F0D96-A108-CB1B-84AF-BC7FD211A572}"/>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230" y="3074323"/>
            <a:ext cx="2953156" cy="1527235"/>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E6C1A1-A644-5E13-97A7-2833694A67AE}"/>
              </a:ext>
            </a:extLst>
          </p:cNvPr>
          <p:cNvSpPr txBox="1"/>
          <p:nvPr/>
        </p:nvSpPr>
        <p:spPr>
          <a:xfrm>
            <a:off x="4826697" y="4749851"/>
            <a:ext cx="3716530" cy="246221"/>
          </a:xfrm>
          <a:prstGeom prst="rect">
            <a:avLst/>
          </a:prstGeom>
          <a:noFill/>
        </p:spPr>
        <p:txBody>
          <a:bodyPr wrap="square" rtlCol="0">
            <a:spAutoFit/>
          </a:bodyPr>
          <a:lstStyle/>
          <a:p>
            <a:r>
              <a:rPr lang="pt-PT" sz="1000" i="1" dirty="0">
                <a:latin typeface="Quattrocento Sans" panose="020B0502050000020003" pitchFamily="34" charset="0"/>
              </a:rPr>
              <a:t>Figures 5 </a:t>
            </a:r>
            <a:r>
              <a:rPr lang="pt-PT" sz="1000" i="1" dirty="0" err="1">
                <a:latin typeface="Quattrocento Sans" panose="020B0502050000020003" pitchFamily="34" charset="0"/>
              </a:rPr>
              <a:t>and</a:t>
            </a:r>
            <a:r>
              <a:rPr lang="pt-PT" sz="1000" i="1" dirty="0">
                <a:latin typeface="Quattrocento Sans" panose="020B0502050000020003" pitchFamily="34" charset="0"/>
              </a:rPr>
              <a:t> 6 - </a:t>
            </a:r>
            <a:r>
              <a:rPr lang="en-US" sz="1000" i="1" dirty="0">
                <a:latin typeface="Quattrocento Sans" panose="020B0502050000020003" pitchFamily="34" charset="0"/>
              </a:rPr>
              <a:t>Examples of what we can do with ZEMAX</a:t>
            </a:r>
            <a:endParaRPr lang="pt-PT" sz="1000" i="1" dirty="0">
              <a:latin typeface="Quattrocento Sans" panose="020B0502050000020003" pitchFamily="34" charset="0"/>
            </a:endParaRPr>
          </a:p>
        </p:txBody>
      </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p:pic>
        <p:nvPicPr>
          <p:cNvPr id="2" name="Imagem 1">
            <a:extLst>
              <a:ext uri="{FF2B5EF4-FFF2-40B4-BE49-F238E27FC236}">
                <a16:creationId xmlns:a16="http://schemas.microsoft.com/office/drawing/2014/main" id="{6B577C40-C50B-0FC5-3E49-621AB150A7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a:t>
            </a:r>
            <a:r>
              <a:rPr lang="pt-PT" dirty="0"/>
              <a:t>p</a:t>
            </a:r>
            <a:r>
              <a:rPr lang="en" dirty="0"/>
              <a:t>tical design software ZEMAX</a:t>
            </a:r>
            <a:endParaRPr dirty="0"/>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4" name="Google Shape;943;p48">
            <a:extLst>
              <a:ext uri="{FF2B5EF4-FFF2-40B4-BE49-F238E27FC236}">
                <a16:creationId xmlns:a16="http://schemas.microsoft.com/office/drawing/2014/main" id="{BAD40A3C-E883-073E-4838-E3086B30DA4F}"/>
              </a:ext>
            </a:extLst>
          </p:cNvPr>
          <p:cNvGrpSpPr/>
          <p:nvPr/>
        </p:nvGrpSpPr>
        <p:grpSpPr>
          <a:xfrm>
            <a:off x="911032" y="1014828"/>
            <a:ext cx="209108" cy="211992"/>
            <a:chOff x="3951850" y="2985350"/>
            <a:chExt cx="407950" cy="416500"/>
          </a:xfrm>
        </p:grpSpPr>
        <p:sp>
          <p:nvSpPr>
            <p:cNvPr id="5" name="Google Shape;944;p48">
              <a:extLst>
                <a:ext uri="{FF2B5EF4-FFF2-40B4-BE49-F238E27FC236}">
                  <a16:creationId xmlns:a16="http://schemas.microsoft.com/office/drawing/2014/main" id="{62E50A1C-E245-0190-E1F1-E36AE04FC011}"/>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p48">
              <a:extLst>
                <a:ext uri="{FF2B5EF4-FFF2-40B4-BE49-F238E27FC236}">
                  <a16:creationId xmlns:a16="http://schemas.microsoft.com/office/drawing/2014/main" id="{DDEBC9B6-ED7C-0976-746B-567A170A39DC}"/>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6;p48">
              <a:extLst>
                <a:ext uri="{FF2B5EF4-FFF2-40B4-BE49-F238E27FC236}">
                  <a16:creationId xmlns:a16="http://schemas.microsoft.com/office/drawing/2014/main" id="{36E81D05-70C9-42BE-041F-E5640263F92C}"/>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7;p48">
              <a:extLst>
                <a:ext uri="{FF2B5EF4-FFF2-40B4-BE49-F238E27FC236}">
                  <a16:creationId xmlns:a16="http://schemas.microsoft.com/office/drawing/2014/main" id="{021B7431-4A66-E2FA-06AD-F7DD7CAF33F3}"/>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dirty="0">
                <a:solidFill>
                  <a:schemeClr val="bg2">
                    <a:lumMod val="75000"/>
                  </a:schemeClr>
                </a:solidFill>
                <a:latin typeface="Quattrocento Sans" panose="020B0502050000020003" pitchFamily="34" charset="0"/>
              </a:rPr>
              <a:t>13/12/2022</a:t>
            </a:r>
          </a:p>
        </p:txBody>
      </p:sp>
      <mc:AlternateContent xmlns:mc="http://schemas.openxmlformats.org/markup-compatibility/2006">
        <mc:Choice xmlns:a14="http://schemas.microsoft.com/office/drawing/2010/main" Requires="a14">
          <p:sp>
            <p:nvSpPr>
              <p:cNvPr id="12" name="Google Shape;157;p19">
                <a:extLst>
                  <a:ext uri="{FF2B5EF4-FFF2-40B4-BE49-F238E27FC236}">
                    <a16:creationId xmlns:a16="http://schemas.microsoft.com/office/drawing/2014/main" id="{E9D14ECE-1093-DA7E-DC8A-828487084B31}"/>
                  </a:ext>
                </a:extLst>
              </p:cNvPr>
              <p:cNvSpPr txBox="1">
                <a:spLocks noGrp="1"/>
              </p:cNvSpPr>
              <p:nvPr>
                <p:ph type="body" idx="1"/>
              </p:nvPr>
            </p:nvSpPr>
            <p:spPr>
              <a:xfrm>
                <a:off x="484218" y="1609097"/>
                <a:ext cx="3841202" cy="2802095"/>
              </a:xfrm>
              <a:prstGeom prst="rect">
                <a:avLst/>
              </a:prstGeom>
            </p:spPr>
            <p:txBody>
              <a:bodyPr spcFirstLastPara="1" wrap="square" lIns="91425" tIns="91425" rIns="91425" bIns="91425" anchor="t" anchorCtr="0">
                <a:noAutofit/>
              </a:bodyPr>
              <a:lstStyle/>
              <a:p>
                <a:pPr marL="342900" indent="-342900"/>
                <a:r>
                  <a:rPr lang="pt-PT" sz="1600" dirty="0"/>
                  <a:t>The </a:t>
                </a:r>
                <a:r>
                  <a:rPr lang="pt-PT" sz="1600" dirty="0" err="1"/>
                  <a:t>refractive</a:t>
                </a:r>
                <a:r>
                  <a:rPr lang="pt-PT" sz="1600" dirty="0"/>
                  <a:t> </a:t>
                </a:r>
                <a:r>
                  <a:rPr lang="pt-PT" sz="1600" dirty="0" err="1"/>
                  <a:t>index</a:t>
                </a:r>
                <a:r>
                  <a:rPr lang="pt-PT" sz="1600" dirty="0"/>
                  <a:t> </a:t>
                </a:r>
                <a:r>
                  <a:rPr lang="pt-PT" sz="1600" dirty="0" err="1"/>
                  <a:t>of</a:t>
                </a:r>
                <a:r>
                  <a:rPr lang="pt-PT" sz="1600" dirty="0"/>
                  <a:t> </a:t>
                </a:r>
                <a:r>
                  <a:rPr lang="pt-PT" sz="1600" dirty="0" err="1"/>
                  <a:t>the</a:t>
                </a:r>
                <a:r>
                  <a:rPr lang="pt-PT" sz="1600" dirty="0"/>
                  <a:t> </a:t>
                </a:r>
                <a:r>
                  <a:rPr lang="pt-PT" sz="1600" dirty="0" err="1"/>
                  <a:t>lens</a:t>
                </a:r>
                <a:r>
                  <a:rPr lang="pt-PT" sz="1600" dirty="0"/>
                  <a:t> material </a:t>
                </a:r>
                <a14:m>
                  <m:oMath xmlns:m="http://schemas.openxmlformats.org/officeDocument/2006/math">
                    <m:r>
                      <a:rPr lang="pt-PT" sz="1600" b="0" i="1" smtClean="0">
                        <a:latin typeface="Cambria Math" panose="02040503050406030204" pitchFamily="18" charset="0"/>
                      </a:rPr>
                      <m:t>𝑛</m:t>
                    </m:r>
                    <m:r>
                      <a:rPr lang="pt-PT" sz="1600" b="0" i="1" smtClean="0">
                        <a:latin typeface="Cambria Math" panose="02040503050406030204" pitchFamily="18" charset="0"/>
                      </a:rPr>
                      <m:t>=1.513</m:t>
                    </m:r>
                  </m:oMath>
                </a14:m>
                <a:r>
                  <a:rPr lang="pt-PT" sz="1600" dirty="0"/>
                  <a:t>;</a:t>
                </a:r>
              </a:p>
              <a:p>
                <a:pPr marL="342900" indent="-342900"/>
                <a:r>
                  <a:rPr lang="pt-PT" sz="1600" dirty="0" err="1"/>
                  <a:t>The</a:t>
                </a:r>
                <a:r>
                  <a:rPr lang="pt-PT" sz="1600" dirty="0"/>
                  <a:t> </a:t>
                </a:r>
                <a:r>
                  <a:rPr lang="pt-PT" sz="1600" dirty="0" err="1"/>
                  <a:t>lens</a:t>
                </a:r>
                <a:r>
                  <a:rPr lang="pt-PT" sz="1600" dirty="0"/>
                  <a:t> </a:t>
                </a:r>
                <a:r>
                  <a:rPr lang="pt-PT" sz="1600" dirty="0" err="1"/>
                  <a:t>diameters</a:t>
                </a:r>
                <a:r>
                  <a:rPr lang="pt-PT" sz="1600" dirty="0"/>
                  <a:t> </a:t>
                </a:r>
                <a:r>
                  <a:rPr lang="pt-PT" sz="1600" dirty="0" err="1"/>
                  <a:t>were</a:t>
                </a:r>
                <a:r>
                  <a:rPr lang="pt-PT" sz="1600" dirty="0"/>
                  <a:t> </a:t>
                </a:r>
                <a:r>
                  <a:rPr lang="pt-PT" sz="1600" dirty="0" err="1"/>
                  <a:t>around</a:t>
                </a:r>
                <a:r>
                  <a:rPr lang="pt-PT" sz="1600" dirty="0"/>
                  <a:t> </a:t>
                </a:r>
                <a14:m>
                  <m:oMath xmlns:m="http://schemas.openxmlformats.org/officeDocument/2006/math">
                    <m:r>
                      <a:rPr lang="pt-PT" sz="1600" b="0" i="1" smtClean="0">
                        <a:latin typeface="Cambria Math" panose="02040503050406030204" pitchFamily="18" charset="0"/>
                      </a:rPr>
                      <m:t>120</m:t>
                    </m:r>
                    <m:r>
                      <m:rPr>
                        <m:lit/>
                      </m:rPr>
                      <a:rPr lang="pt-PT" sz="1600" b="0" i="1" smtClean="0">
                        <a:latin typeface="Cambria Math" panose="02040503050406030204" pitchFamily="18" charset="0"/>
                      </a:rPr>
                      <m:t> </m:t>
                    </m:r>
                    <m:r>
                      <a:rPr lang="pt-PT" sz="1600" b="0" i="1" smtClean="0">
                        <a:latin typeface="Cambria Math" panose="02040503050406030204" pitchFamily="18" charset="0"/>
                      </a:rPr>
                      <m:t>𝜇</m:t>
                    </m:r>
                    <m:r>
                      <a:rPr lang="pt-PT" sz="1600" b="0" i="1" smtClean="0">
                        <a:latin typeface="Cambria Math" panose="02040503050406030204" pitchFamily="18" charset="0"/>
                      </a:rPr>
                      <m:t>𝑚</m:t>
                    </m:r>
                  </m:oMath>
                </a14:m>
                <a:r>
                  <a:rPr lang="pt-PT" sz="1600" dirty="0"/>
                  <a:t>;</a:t>
                </a:r>
              </a:p>
              <a:p>
                <a:pPr marL="342900" indent="-342900"/>
                <a:r>
                  <a:rPr lang="pt-PT" sz="1600" dirty="0" err="1"/>
                  <a:t>The</a:t>
                </a:r>
                <a:r>
                  <a:rPr lang="pt-PT" sz="1600" dirty="0"/>
                  <a:t> </a:t>
                </a:r>
                <a:r>
                  <a:rPr lang="pt-PT" sz="1600" dirty="0" err="1"/>
                  <a:t>thicknesses</a:t>
                </a:r>
                <a:r>
                  <a:rPr lang="pt-PT" sz="1600" dirty="0"/>
                  <a:t> </a:t>
                </a:r>
                <a:r>
                  <a:rPr lang="pt-PT" sz="1600" dirty="0" err="1"/>
                  <a:t>of</a:t>
                </a:r>
                <a:r>
                  <a:rPr lang="pt-PT" sz="1600" dirty="0"/>
                  <a:t> </a:t>
                </a:r>
                <a:r>
                  <a:rPr lang="pt-PT" sz="1600" dirty="0" err="1"/>
                  <a:t>the</a:t>
                </a:r>
                <a:r>
                  <a:rPr lang="pt-PT" sz="1600" dirty="0"/>
                  <a:t> </a:t>
                </a:r>
                <a:r>
                  <a:rPr lang="pt-PT" sz="1600" dirty="0" err="1"/>
                  <a:t>compund</a:t>
                </a:r>
                <a:r>
                  <a:rPr lang="pt-PT" sz="1600" dirty="0"/>
                  <a:t> </a:t>
                </a:r>
                <a:r>
                  <a:rPr lang="pt-PT" sz="1600" dirty="0" err="1"/>
                  <a:t>lenses</a:t>
                </a:r>
                <a:r>
                  <a:rPr lang="pt-PT" sz="1600" dirty="0"/>
                  <a:t> </a:t>
                </a:r>
                <a:r>
                  <a:rPr lang="pt-PT" sz="1600" dirty="0" err="1"/>
                  <a:t>varied</a:t>
                </a:r>
                <a:r>
                  <a:rPr lang="pt-PT" sz="1600" dirty="0"/>
                  <a:t> </a:t>
                </a:r>
                <a:r>
                  <a:rPr lang="pt-PT" sz="1600" dirty="0" err="1"/>
                  <a:t>between</a:t>
                </a:r>
                <a:r>
                  <a:rPr lang="pt-PT" sz="1600" dirty="0"/>
                  <a:t> </a:t>
                </a:r>
                <a14:m>
                  <m:oMath xmlns:m="http://schemas.openxmlformats.org/officeDocument/2006/math">
                    <m:r>
                      <a:rPr lang="pt-PT" sz="1600" b="0" i="1" smtClean="0">
                        <a:latin typeface="Cambria Math" panose="02040503050406030204" pitchFamily="18" charset="0"/>
                      </a:rPr>
                      <m:t>120</m:t>
                    </m:r>
                  </m:oMath>
                </a14:m>
                <a:r>
                  <a:rPr lang="pt-PT" sz="1600" dirty="0"/>
                  <a:t> </a:t>
                </a:r>
                <a:r>
                  <a:rPr lang="pt-PT" sz="1600" dirty="0" err="1"/>
                  <a:t>and</a:t>
                </a:r>
                <a:r>
                  <a:rPr lang="pt-PT" sz="1600" dirty="0"/>
                  <a:t> </a:t>
                </a:r>
                <a14:m>
                  <m:oMath xmlns:m="http://schemas.openxmlformats.org/officeDocument/2006/math">
                    <m:r>
                      <a:rPr lang="pt-PT" sz="1600" b="0" i="1" smtClean="0">
                        <a:latin typeface="Cambria Math" panose="02040503050406030204" pitchFamily="18" charset="0"/>
                      </a:rPr>
                      <m:t>200 </m:t>
                    </m:r>
                    <m:r>
                      <m:rPr>
                        <m:sty m:val="p"/>
                      </m:rPr>
                      <a:rPr lang="pt-PT" sz="1600" b="0" i="1" smtClean="0">
                        <a:latin typeface="Cambria Math" panose="02040503050406030204" pitchFamily="18" charset="0"/>
                      </a:rPr>
                      <m:t>μ</m:t>
                    </m:r>
                    <m:r>
                      <a:rPr lang="pt-PT" sz="1600" b="0" i="1" smtClean="0">
                        <a:latin typeface="Cambria Math" panose="02040503050406030204" pitchFamily="18" charset="0"/>
                      </a:rPr>
                      <m:t>𝑚</m:t>
                    </m:r>
                  </m:oMath>
                </a14:m>
                <a:r>
                  <a:rPr lang="pt-PT" sz="1600" b="0" dirty="0"/>
                  <a:t>;</a:t>
                </a:r>
              </a:p>
              <a:p>
                <a:pPr marL="342900" indent="-342900"/>
                <a:r>
                  <a:rPr lang="pt-PT" sz="1600" dirty="0" err="1"/>
                  <a:t>The</a:t>
                </a:r>
                <a:r>
                  <a:rPr lang="pt-PT" sz="1600" dirty="0"/>
                  <a:t> </a:t>
                </a:r>
                <a:r>
                  <a:rPr lang="pt-PT" sz="1600" dirty="0" err="1"/>
                  <a:t>active</a:t>
                </a:r>
                <a:r>
                  <a:rPr lang="pt-PT" sz="1600" dirty="0"/>
                  <a:t> </a:t>
                </a:r>
                <a:r>
                  <a:rPr lang="pt-PT" sz="1600" dirty="0" err="1"/>
                  <a:t>optical</a:t>
                </a:r>
                <a:r>
                  <a:rPr lang="pt-PT" sz="1600" dirty="0"/>
                  <a:t> </a:t>
                </a:r>
                <a:r>
                  <a:rPr lang="pt-PT" sz="1600" dirty="0" err="1"/>
                  <a:t>areas</a:t>
                </a:r>
                <a:r>
                  <a:rPr lang="pt-PT" sz="1600" dirty="0"/>
                  <a:t> for </a:t>
                </a:r>
                <a:r>
                  <a:rPr lang="pt-PT" sz="1600" dirty="0" err="1"/>
                  <a:t>imaging</a:t>
                </a:r>
                <a:r>
                  <a:rPr lang="pt-PT" sz="1600" dirty="0"/>
                  <a:t> </a:t>
                </a:r>
                <a:r>
                  <a:rPr lang="pt-PT" sz="1600" dirty="0" err="1"/>
                  <a:t>had</a:t>
                </a:r>
                <a:r>
                  <a:rPr lang="pt-PT" sz="1600" dirty="0"/>
                  <a:t> a </a:t>
                </a:r>
                <a:r>
                  <a:rPr lang="pt-PT" sz="1600" dirty="0" err="1"/>
                  <a:t>diameter</a:t>
                </a:r>
                <a:r>
                  <a:rPr lang="pt-PT" sz="1600" dirty="0"/>
                  <a:t> </a:t>
                </a:r>
                <a:r>
                  <a:rPr lang="pt-PT" sz="1600" dirty="0" err="1"/>
                  <a:t>of</a:t>
                </a:r>
                <a:r>
                  <a:rPr lang="pt-PT" sz="1600" dirty="0"/>
                  <a:t> </a:t>
                </a:r>
                <a14:m>
                  <m:oMath xmlns:m="http://schemas.openxmlformats.org/officeDocument/2006/math">
                    <m:r>
                      <a:rPr lang="pt-PT" sz="1600" b="0" i="1" smtClean="0">
                        <a:latin typeface="Cambria Math" panose="02040503050406030204" pitchFamily="18" charset="0"/>
                      </a:rPr>
                      <m:t>100 </m:t>
                    </m:r>
                    <m:r>
                      <a:rPr lang="pt-PT" sz="1600" b="0" i="1" smtClean="0">
                        <a:latin typeface="Cambria Math" panose="02040503050406030204" pitchFamily="18" charset="0"/>
                      </a:rPr>
                      <m:t>𝜇</m:t>
                    </m:r>
                    <m:r>
                      <a:rPr lang="pt-PT" sz="1600" b="0" i="1" smtClean="0">
                        <a:latin typeface="Cambria Math" panose="02040503050406030204" pitchFamily="18" charset="0"/>
                      </a:rPr>
                      <m:t>𝑚</m:t>
                    </m:r>
                  </m:oMath>
                </a14:m>
                <a:r>
                  <a:rPr lang="pt-PT" sz="1600" b="0" dirty="0"/>
                  <a:t>.</a:t>
                </a:r>
              </a:p>
              <a:p>
                <a:pPr marL="342900" indent="-342900"/>
                <a:endParaRPr lang="pt-PT" sz="2000" dirty="0"/>
              </a:p>
              <a:p>
                <a:pPr marL="342900" indent="-342900"/>
                <a:endParaRPr sz="2000" dirty="0"/>
              </a:p>
            </p:txBody>
          </p:sp>
        </mc:Choice>
        <mc:Fallback>
          <p:sp>
            <p:nvSpPr>
              <p:cNvPr id="12" name="Google Shape;157;p19">
                <a:extLst>
                  <a:ext uri="{FF2B5EF4-FFF2-40B4-BE49-F238E27FC236}">
                    <a16:creationId xmlns:a16="http://schemas.microsoft.com/office/drawing/2014/main" id="{E9D14ECE-1093-DA7E-DC8A-828487084B31}"/>
                  </a:ext>
                </a:extLst>
              </p:cNvPr>
              <p:cNvSpPr txBox="1">
                <a:spLocks noGrp="1" noRot="1" noChangeAspect="1" noMove="1" noResize="1" noEditPoints="1" noAdjustHandles="1" noChangeArrowheads="1" noChangeShapeType="1" noTextEdit="1"/>
              </p:cNvSpPr>
              <p:nvPr>
                <p:ph type="body" idx="1"/>
              </p:nvPr>
            </p:nvSpPr>
            <p:spPr>
              <a:xfrm>
                <a:off x="484218" y="1609097"/>
                <a:ext cx="3841202" cy="2802095"/>
              </a:xfrm>
              <a:prstGeom prst="rect">
                <a:avLst/>
              </a:prstGeom>
              <a:blipFill>
                <a:blip r:embed="rId3"/>
                <a:stretch>
                  <a:fillRect l="-2377" t="-1087"/>
                </a:stretch>
              </a:blipFill>
            </p:spPr>
            <p:txBody>
              <a:bodyPr/>
              <a:lstStyle/>
              <a:p>
                <a:r>
                  <a:rPr lang="pt-PT">
                    <a:noFill/>
                  </a:rPr>
                  <a:t> </a:t>
                </a:r>
              </a:p>
            </p:txBody>
          </p:sp>
        </mc:Fallback>
      </mc:AlternateContent>
      <p:sp>
        <p:nvSpPr>
          <p:cNvPr id="14" name="Google Shape;157;p19">
            <a:extLst>
              <a:ext uri="{FF2B5EF4-FFF2-40B4-BE49-F238E27FC236}">
                <a16:creationId xmlns:a16="http://schemas.microsoft.com/office/drawing/2014/main" id="{39D606A8-EB96-BDED-9404-9A6BE5854875}"/>
              </a:ext>
            </a:extLst>
          </p:cNvPr>
          <p:cNvSpPr txBox="1">
            <a:spLocks/>
          </p:cNvSpPr>
          <p:nvPr/>
        </p:nvSpPr>
        <p:spPr>
          <a:xfrm>
            <a:off x="4818580" y="1886499"/>
            <a:ext cx="3841202" cy="962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lgn="ctr">
              <a:buNone/>
            </a:pPr>
            <a:r>
              <a:rPr lang="en-US" sz="2000" dirty="0"/>
              <a:t>Computer – Aided Design file format</a:t>
            </a:r>
          </a:p>
          <a:p>
            <a:pPr marL="0" indent="0">
              <a:buNone/>
            </a:pPr>
            <a:endParaRPr lang="en-US" sz="2000" dirty="0"/>
          </a:p>
        </p:txBody>
      </p:sp>
      <p:cxnSp>
        <p:nvCxnSpPr>
          <p:cNvPr id="17" name="Straight Arrow Connector 16">
            <a:extLst>
              <a:ext uri="{FF2B5EF4-FFF2-40B4-BE49-F238E27FC236}">
                <a16:creationId xmlns:a16="http://schemas.microsoft.com/office/drawing/2014/main" id="{78DD7A76-B037-8F72-09E1-4AA297548F25}"/>
              </a:ext>
            </a:extLst>
          </p:cNvPr>
          <p:cNvCxnSpPr>
            <a:cxnSpLocks/>
          </p:cNvCxnSpPr>
          <p:nvPr/>
        </p:nvCxnSpPr>
        <p:spPr>
          <a:xfrm>
            <a:off x="6711667" y="2714873"/>
            <a:ext cx="0" cy="6345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Google Shape;157;p19">
            <a:extLst>
              <a:ext uri="{FF2B5EF4-FFF2-40B4-BE49-F238E27FC236}">
                <a16:creationId xmlns:a16="http://schemas.microsoft.com/office/drawing/2014/main" id="{EF8D8F10-6838-5876-8EFE-CD3A670857DB}"/>
              </a:ext>
            </a:extLst>
          </p:cNvPr>
          <p:cNvSpPr txBox="1">
            <a:spLocks/>
          </p:cNvSpPr>
          <p:nvPr/>
        </p:nvSpPr>
        <p:spPr>
          <a:xfrm>
            <a:off x="4818580" y="3448539"/>
            <a:ext cx="3841202" cy="634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lgn="ctr">
              <a:buNone/>
            </a:pPr>
            <a:r>
              <a:rPr lang="en-US" sz="2000" dirty="0"/>
              <a:t>Stereolithographic file format</a:t>
            </a:r>
          </a:p>
          <a:p>
            <a:pPr marL="0" indent="0">
              <a:buNone/>
            </a:pPr>
            <a:endParaRPr lang="en-US" sz="2000" dirty="0"/>
          </a:p>
        </p:txBody>
      </p:sp>
      <p:pic>
        <p:nvPicPr>
          <p:cNvPr id="20" name="Imagem 1">
            <a:extLst>
              <a:ext uri="{FF2B5EF4-FFF2-40B4-BE49-F238E27FC236}">
                <a16:creationId xmlns:a16="http://schemas.microsoft.com/office/drawing/2014/main" id="{7107F16B-9706-213D-131F-9BCEC1775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193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2994</Words>
  <Application>Microsoft Office PowerPoint</Application>
  <PresentationFormat>On-screen Show (16:9)</PresentationFormat>
  <Paragraphs>497</Paragraphs>
  <Slides>49</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Calibri</vt:lpstr>
      <vt:lpstr>Quattrocento Sans</vt:lpstr>
      <vt:lpstr>Wingdings</vt:lpstr>
      <vt:lpstr>Cambria Math</vt:lpstr>
      <vt:lpstr>Lora</vt:lpstr>
      <vt:lpstr>arial</vt:lpstr>
      <vt:lpstr>arial</vt:lpstr>
      <vt:lpstr>Symbol</vt:lpstr>
      <vt:lpstr>Viola template</vt:lpstr>
      <vt:lpstr>Two-photon direct laser writing of ultracompact multi-lens objectives</vt:lpstr>
      <vt:lpstr>INDEX </vt:lpstr>
      <vt:lpstr>Introduction</vt:lpstr>
      <vt:lpstr>Motivation and Goal</vt:lpstr>
      <vt:lpstr>Other Fabrications Methods</vt:lpstr>
      <vt:lpstr>Other Fabrications Methods</vt:lpstr>
      <vt:lpstr>Designs, Fabrication and Methods used</vt:lpstr>
      <vt:lpstr>Optical design software: ZEMAX</vt:lpstr>
      <vt:lpstr>Optical design software ZEMAX</vt:lpstr>
      <vt:lpstr>Femtosecond Laser Lithography System</vt:lpstr>
      <vt:lpstr>Measurement</vt:lpstr>
      <vt:lpstr>Results, their Discussion and Conclusions </vt:lpstr>
      <vt:lpstr>PowerPoint Presentation</vt:lpstr>
      <vt:lpstr>PowerPoint Presentation</vt:lpstr>
      <vt:lpstr>PowerPoint Presentation</vt:lpstr>
      <vt:lpstr>PowerPoint Presentation</vt:lpstr>
      <vt:lpstr>Thanks!</vt:lpstr>
      <vt:lpstr>PowerPoint Presentation</vt:lpstr>
      <vt:lpstr>This is a slide title</vt:lpstr>
      <vt:lpstr>Big concept</vt:lpstr>
      <vt:lpstr>You can also split your content</vt:lpstr>
      <vt:lpstr>In two or three columns</vt:lpstr>
      <vt:lpstr>PowerPoint Presentation</vt:lpstr>
      <vt:lpstr>Want big impact? Use big image.</vt:lpstr>
      <vt:lpstr>Use charts to explain your ideas</vt:lpstr>
      <vt:lpstr>Or use diagrams to explain complex ideas</vt:lpstr>
      <vt:lpstr>And tables to compare data</vt:lpstr>
      <vt:lpstr>Maps</vt:lpstr>
      <vt:lpstr>89,526,124</vt:lpstr>
      <vt:lpstr>89,526,124$</vt:lpstr>
      <vt:lpstr>Our process is easy</vt:lpstr>
      <vt:lpstr>Let’s review some concepts</vt:lpstr>
      <vt:lpstr>PowerPoint Presentation</vt:lpstr>
      <vt:lpstr>Mobile project</vt:lpstr>
      <vt:lpstr>Tablet project</vt:lpstr>
      <vt:lpstr>Credits</vt:lpstr>
      <vt:lpstr>Presentation design</vt:lpstr>
      <vt:lpstr> Extra Resources</vt:lpstr>
      <vt:lpstr>Timeline</vt:lpstr>
      <vt:lpstr>Roadmap</vt:lpstr>
      <vt:lpstr>Gantt chart</vt:lpstr>
      <vt:lpstr>SWOT Analysis</vt:lpstr>
      <vt:lpstr>Business Model Canvas</vt:lpstr>
      <vt:lpstr>Funnel</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Beatriz Demétrio</dc:creator>
  <cp:lastModifiedBy>Beatriz Sousa Demétrio</cp:lastModifiedBy>
  <cp:revision>1</cp:revision>
  <dcterms:modified xsi:type="dcterms:W3CDTF">2022-12-10T23:13:42Z</dcterms:modified>
</cp:coreProperties>
</file>